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BA9B2-9E13-4C2C-8F85-EC627289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1720A-4D72-4BE0-B169-69D49857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92052-49F9-4F99-86E9-FAD4C602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41EC2-7CE4-48DB-858F-D59449053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6DB448-5E63-448C-BC8E-236B4BDB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9127C-8674-4012-A4C8-BFB813A7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DCA91-9160-4799-8086-90476018C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DE394-6245-449E-9832-117D2799B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50274-AD13-4163-8EE4-4621E4B3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DF3C1-E796-435D-8CA6-37BEAD9E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C0E71-0D74-45E4-8B84-792AD594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001100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中国航天事业的发展脉络与历程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起步阶段（1956年-1970年）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探索阶段（1971年-1990年）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创新阶段（1991年-2000年）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飞跃阶段（2001年-至今）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起步阶段（1956年-1970年）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1956年，中国航天事业正式起步，成立了第一个航天研究机构——中国科学院力学研究所。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1957年，苏联成功发射了世界第一颗人造卫星，激发了中国发展航天事业的决心。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53" b="79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1960年，中国自行研制的第一枚火箭——“两弹一星”中的“一弹”成功发射。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929" r="892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航天事业的起始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早期的卫星发展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1970年，中国成功发射了第一颗人造地球卫星“东方红一号”，标志着中国成为世界上第五个能够自主研制和发射人造卫星的国家。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该阶段，中国还成功研制和发射了一系列科学试验卫星和技术试验卫星，为后续航天事业的发展奠定了基础。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1964年，中国成功研制出中程导弹，并在两年后成功进行了导弹核试验。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1970年，中国成功研制出能够将人造卫星送入预定轨道的长征一号运载火箭，为中国航天事业的快速发展奠定了基础。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075" b="200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411" b="2241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105" b="211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在起步阶段，中国研制了多种火箭，包括“两弹一星”中的“一星”——通讯技术试验卫星。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火箭技术的突破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探索阶段（1971年-1990年）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东方红一号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1970年，中国成功发射了第一颗人造卫星“东方红一号”，开启了中国航天事业的新篇章。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气象卫星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1988年，中国发射了第一颗气象卫星“FY-1”，为气象预报和气候研究提供了重要数据。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通信卫星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1986年，中国成功发射了第一颗静止轨道通信卫星“东方红三号”，实现了国内电视节目的传输和国际电话通信。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人造卫星的多样化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1999年，中国成功发射了无人飞船“神舟一号”，这是中国载人航天工程的首次飞行试验。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神舟二号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2001年，中国发射了“神舟二号”飞船，进行了更复杂的科学实验和技术验证。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神舟一号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载人航天的前奏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51" b="12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1985年，中国与法国签署了关于航天技术合作的协议，共同研制和发射了中法海洋卫星“CFOSAT”。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中国曾参与国际空间站的建设，但因政治原因被排除在外。然而，随着国际合作的发展，中国正积极寻求与国际社会的航天合作。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国际合作的开启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国际空间站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中法合作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创新阶段（1991年-2000年）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https://d.book118.com/295200110034011110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2024-09-15T08:15:08.043</cp:lastPrinted>
  <dcterms:created xsi:type="dcterms:W3CDTF">2024-09-15T00:15:08Z</dcterms:created>
  <dcterms:modified xsi:type="dcterms:W3CDTF">2024-09-15T00:15:10Z</dcterms:modified>
</cp:coreProperties>
</file>