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9898C-DC0F-4C26-82B5-8F0D2338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338B5-021A-48C3-B473-343206248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928BB-E076-4A94-BE68-DAE7484B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0F8D7-FA56-4FBD-A539-37550E916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6DC7E-86A7-44B6-B189-7B9325C92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576E7-C4DD-4B65-BD7E-0F3770E89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BDC1D-05CE-4490-B578-E31AED0BE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015EC-3C9D-4A15-8E1C-70D1C69EE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F869D-9613-49AB-B6A9-E714D4CC1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6063A-AAD9-4E28-B773-A7773C1E4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6D192-0BDF-4869-9D5F-DFF9847AA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001401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党建知识竞赛奖杯设计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奖杯设计理念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奖杯设计方案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奖杯制作流程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奖杯个性化定制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奖杯成本预算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奖杯发放与使用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奖杯设计理念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采用鲜艳的红色作为奖杯主色调，体现党建的鲜明特色和热情洋溢的气氛。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红色主调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党徽标志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党建口号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83" b="1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在奖杯上融入党徽或党旗的元素，彰显党建精神的核心价值观。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在奖杯上刻印党建口号或格言，激励获奖者继续发扬党建精神。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体现党建精神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设计奖杯为翻开书本的形状，象征知识竞赛的智慧与学习。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208" b="7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书籍造型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在奖杯顶部设计一盏象征知识之光的灯塔，寓意参赛者在知识竞赛中熠熠生辉。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知识之灯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在奖杯上加入与知识竞赛相关的元素，如时间沙漏、地球仪等，强调竞赛的全球性和时间紧迫感。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竞赛元素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突出知识竞赛特点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采用动态造型或可旋转结构，使奖杯更具动感和趣味性。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立体雕刻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在奖杯表面运用立体雕刻技术，呈现出生动逼真的图案或场景。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运用现代材料和工艺，如LED灯带、触摸感应等，使奖杯充满科技感和未来感。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融入创新元素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奖杯设计方案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082" b="290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445" b="204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形状与样式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奖杯形状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建议采用传统的奖杯形状，体现庄重、正式的氛围。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细节设计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在奖杯上加入党建元素，如党徽、红旗等，以突出主题。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尺寸大小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根据竞赛规模和参与者人数，合理设计奖杯的尺寸大小，确保奖杯既美观又实用。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金属材质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选择质量优良、质感好的金属材质，如铜、不锈钢等，以提升奖杯的质感和价值感。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对金属材质进行抛光、镀金等表面处理，使奖杯更加光亮、美观。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环保材质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优先考虑环保材质，降低对环境的负面影响。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材质选择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建议采用红色、金色等代表党建的颜色，体现主题。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主色调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搭配适量的白色、银色等辅助色调，使奖杯更加协调、美观。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辅助色调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合理分配主色调和辅助色调的比例，使奖杯在视觉上更加舒适、和谐。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颜色搭配比例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颜色搭配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奖杯制作流程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提出修改意见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根据审查结果，向设计人员提出修改意见，对设计稿进行完善和优化。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确定最终设计稿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在经过多次审查和修改后，最终确定符合要求的设计稿，为后续制作提供准确依据。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审核设计稿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对奖杯设计稿进行仔细审查，确保设计符合党建知识竞赛的主题和要求，同时符合美观和实用性原则。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625" b="1762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设计稿审核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原型审核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对制作完成的原型进行仔细审查，检查是否存在与设计稿不符或工艺上的问题，确保原型的质量和准确性。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根据设计需求和用途，选择合适的制作材料，确保原型制作的可行性和耐用性。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制作原型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按照最终设计稿，使用所选材料制作奖杯原型。在制作过程中，要注重细节处理，确保原型与设计稿一致。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制作原型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https://d.book118.com/295200140111011041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2024-09-01T20:26:22.497</cp:lastPrinted>
  <dcterms:created xsi:type="dcterms:W3CDTF">2024-09-01T12:26:22Z</dcterms:created>
  <dcterms:modified xsi:type="dcterms:W3CDTF">2024-09-01T12:26:24Z</dcterms:modified>
</cp:coreProperties>
</file>