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739B8B-9879-432D-8E7E-D83CBD998F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5F5305-43D1-4C1A-9A2A-0834057816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FB0FEE-FBBE-4F28-ACD1-2A40194213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BC89A6-352A-46C8-AB5B-C81C3E51BE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80CB56-287C-4B19-8454-6B6A12179E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44F79A-F102-4AAB-AA7B-0AFF67DE39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2D25EC-746F-4635-B142-94DEA63C0B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B9AEF0-6577-4370-BC92-8448BFA246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D5D670-8FD3-4AD0-9A29-60BA49107D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9186E8-E474-46EA-85B7-1E01A6D292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5ECA12-2312-4BE7-9391-C96AD9F732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520031203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营销渠道和销售渠道</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solidFill>
                <a:latin typeface="Microsoft Yahei"/>
                <a:ea typeface="Microsoft Yahei"/>
                <a:cs typeface="Microsoft Yahei"/>
              </a:rPr>
              <a:t>汇报人：XXX</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solidFill>
                <a:latin typeface="Microsoft Yahei"/>
                <a:ea typeface="Microsoft Yahei"/>
                <a:cs typeface="Microsoft Yahei"/>
              </a:rPr>
              <a:t>2024-01-13</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销售渠道</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营销和销售渠道的管理与优化</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案例研究</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营销渠道</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指企业将产品或服务从生产者传递至消费者的过程中所经过的各个路径和环节。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销售渠道</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指企业通过特定的方式或途径，将产品或服务销售给最终消费者的途径。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主题简介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确保企业产品或服务能够顺利地到达目标市场，实现销售目标。</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营销渠道和销售渠道是企业实现销售目标的关键因素，能够提高企业的市场占有率和竞争力。</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目的和重要性</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重要性</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营销渠道</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直接营销渠道有助于企业更好地了解客户需求，提供个性化的服务和产品，提高客户满意度和忠诚度。</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直接营销渠道需要企业拥有一定的客户基础和数据资源，以便更好地进行精准营销和个性化服务。</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8016" r="8016"/>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4017" r="4017"/>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直接营销渠道是指企业直接与消费者建立联系的渠道，包括电话、邮件、短信、面对面拜访等方式。</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直接营销渠道</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间接营销渠道</a:t>
            </a:r>
          </a:p>
        </p:txBody>
      </p:sp>
      <p:sp>
        <p:nvSpPr>
          <p:cNvPr id="26" name="AutoShape 26"/>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01</a:t>
            </a:r>
          </a:p>
        </p:txBody>
      </p:sp>
      <p:sp>
        <p:nvSpPr>
          <p:cNvPr id="28" name="TextBox 28"/>
          <p:cNvSpPr txBox="1"/>
          <p:nvPr/>
        </p:nvSpPr>
        <p:spPr>
          <a:xfrm>
            <a:off x="5784437" y="2262505"/>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间接营销渠道是指企业通过第三方中介机构或合作伙伴来销售产品或服务的渠道。</a:t>
            </a:r>
          </a:p>
        </p:txBody>
      </p:sp>
      <p:sp>
        <p:nvSpPr>
          <p:cNvPr id="29" name="AutoShape 29"/>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02</a:t>
            </a:r>
          </a:p>
        </p:txBody>
      </p:sp>
      <p:sp>
        <p:nvSpPr>
          <p:cNvPr id="31" name="TextBox 31"/>
          <p:cNvSpPr txBox="1"/>
          <p:nvPr/>
        </p:nvSpPr>
        <p:spPr>
          <a:xfrm>
            <a:off x="5784437" y="3715147"/>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间接营销渠道可以帮助企业扩大销售规模，提高市场覆盖率，降低销售成本和风险。</a:t>
            </a:r>
          </a:p>
        </p:txBody>
      </p:sp>
      <p:sp>
        <p:nvSpPr>
          <p:cNvPr id="32" name="AutoShape 32"/>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5784437" y="5204382"/>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间接营销渠道需要企业与中介机构或合作伙伴建立良好的合作关系，共同开拓市场，实现共赢。</a:t>
            </a:r>
          </a:p>
        </p:txBody>
      </p:sp>
      <p:sp>
        <p:nvSpPr>
          <p:cNvPr id="34" name="TextBox 34"/>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数字营销渠道是指利用数字技术和互联网平台来进行营销的方式。</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数字营销渠道包括搜索引擎优化、社交媒体广告、电子邮件营销、内容营销等。</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数字营销渠道具有传播速度快、覆盖面广、互动性强等优点，能够更好地满足消费者的需求和习惯。</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数字营销渠道</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社交媒体营销是指利用社交媒体平台来推广产品或服务的营销方式。</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社交媒体营销可以通过发布有价值的内容、互动交流、精准定位等方式来吸引目标客户，提高品牌知名度和销售额。</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社交媒体营销需要企业根据目标客户的特点和需求，选择合适的社交媒体平台，制定有针对性的营销策略。</a:t>
            </a:r>
          </a:p>
        </p:txBody>
      </p:sp>
      <p:pic>
        <p:nvPicPr>
          <p:cNvPr id="11" name="Picture 11"/>
          <p:cNvPicPr>
            <a:picLocks noChangeAspect="1"/>
          </p:cNvPicPr>
          <p:nvPr/>
        </p:nvPicPr>
        <p:blipFill>
          <a:blip r:embed="rId2"/>
          <a:srcRect l="250" r="250"/>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rcRect l="20000" r="20000"/>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rcRect l="18750" r="18750"/>
          <a:stretch>
            <a:fillRect/>
          </a:stretch>
        </p:blipFill>
        <p:spPr>
          <a:xfrm>
            <a:off x="8622484" y="1569037"/>
            <a:ext cx="2635073" cy="2635073"/>
          </a:xfrm>
          <a:prstGeom prst="ellipse">
            <a:avLst/>
          </a:prstGeom>
        </p:spPr>
      </p:pic>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销售渠道</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758" b="17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通过实体店铺、超市、便利店等零售渠道，直接与消费者进行交易。</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直接销售给消费者</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零售渠道有助于企业塑造品牌形象，提升消费者对产品的认知度和信任度。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品牌形象塑造</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零售渠道</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1250" r="31250"/>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销售给经销商或零售商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通过批发商、分销商等将产品转售给下游经销商或零售商。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扩大市场覆盖</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批发渠道有助于企业快速扩大市场覆盖，提高产品在区域内的市场份额。</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批发渠道</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通过独家代理的方式，授权代理商在特定区域内独家销售产品。</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独家代理</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与分销商合作，共同开拓市场，扩大产品销售范围。</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分销合作</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独家代理或分销有助于降低企业在市场开拓中的成本和风险。</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降低市场开拓成本</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独家代理或分销</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https://d.book118.com/295200312031011111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2024-09-16T19:56:18.004</cp:lastPrinted>
  <dcterms:created xsi:type="dcterms:W3CDTF">2024-09-16T11:56:18Z</dcterms:created>
  <dcterms:modified xsi:type="dcterms:W3CDTF">2024-09-16T11:56:20Z</dcterms:modified>
</cp:coreProperties>
</file>