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EFFE35C-0B67-4195-9970-355B3224C09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EB00A-C80B-4A6E-9ED3-2BD4FF596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64B57-84A5-4CD1-9DEA-48EE50FEE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817007-40AC-40C4-9ACB-F3BA1F159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D43D91-5481-487B-AF4D-8A050295F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6334AC-40B1-4FA2-8E5E-E09A55AA3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B009C3-13D4-4B72-A841-752F24BB7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027827-DA23-4600-BAC2-8142AFB47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257EC1-7FD6-4954-9D50-D0F7BA62E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AA7EB8-64F8-4E77-BA9F-EAC7661C4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F6718-4C43-46F5-BBE3-C9FDB5239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B8BBB-443A-4FCA-BA60-9F5D59516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65DF81D-FF2C-477F-9781-59440D74631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13F8B20-54E3-411D-B52E-E477132FF9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20200113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学生如何克服挫折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学生如何克服挫折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学生面临的挑战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克服挫折的有效策略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挫折经历的收获和成长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克服挫折的实践案例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学生如何克服挫折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理解挫折的本质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是成长的机会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挫折不是失败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让我们成长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挫折是学习机会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人生的一部分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挫折是必然的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克服挫折的重要性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克服挫折可以增强个人的韧性和适应能力，提高解决问题的能力，增强自信心和自我认知。挫折是成长的催化剂，让人更坚强、更有智慧。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影响学习效果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挫折会影响学生的学习成绩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挫折会降低学习效果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挫折会影响学生的心理健康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挫折可能导致情绪波动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挫折对学生的影响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影响学习动力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挫折会削弱学生的学习动力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挫折会让学生感到沮丧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克服挫折的方法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与他人分享问题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寻求帮助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明确自己的学习目标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设立目标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用积极的心态看待挫折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积极思考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给自己正面的鼓励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自我激励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学生在成长的道路上难免会遇到挫折，但挫折并非终点，而是成长的契机。通过理解挫折的本质、克服挫折的重要性，以及应对挫折的方法，学生可以更好地面对困难，提升自我成长和发展。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学生面临的挑战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学习压力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包括课程作业、考试复习等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学习任务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确定未来的学习目标和方向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学业规划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对学生学业成绩的评价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考试成绩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人际关系问题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可能影响学习氛围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同学之间矛盾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影响学生的学习效果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师生沟通障碍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家庭问题对学生也会产生影响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影响结果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学业效果下降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无法充分利用时间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制定学习计划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养成良好习惯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时间管理困难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问题表现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无法安排学习时间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缺乏计划性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拖延行为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自我认知不足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认知不足可能导致学生无法准确评估自己的能力，进而影响面对挫折的应对能力。学生如何提升自我认知能力是克服挫折的关键。通过不断反思和自我评价，学生能够更清晰地了解自己的优势和劣势，从而有效应对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自我认知不足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了解自身行为和想法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反思能力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寻求他人意见、接受挑战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准确评估自己的表现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自我评价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学习压力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学习压力是学生面临的主要挑战之一。来自各个方面的学业任务和期末考试压力，可能导致学生产生焦虑、失眠等问题。学生需要学会有效应对学习压力，平衡好学习与生活，保持心理健康。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克服挫折的有效策略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建立积极的心态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在面对挫折时，建立积极的心态至关重要。培养乐观、坚定的心态，相信自己可以克服困难，是战胜挫折的第一步。看到挫折背后的机会和成长，不被困难击倒，坚信每一次挫折都是人生中更好的准备。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培养解决问题的能力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找出解决问题的途径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学会分析问题的本质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寻找新的解决方案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培养批判性思维和创新能力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实践中不断提升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不断提升解决问题的技能和经验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建立支持体系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分享困难和挑战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与家人、朋友建立健康的支持关系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获得更多的支持和关怀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参加支持团体或心理辅导活动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寻找专业的支持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寻求老师、辅导员的帮助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https://d.book118.com/295202001132011124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学生如何克服挫折</vt:lpstr>
      <vt:lpstr>目录</vt:lpstr>
      <vt:lpstr>第1章 学生如何克服挫折</vt:lpstr>
      <vt:lpstr>理解挫折的本质</vt:lpstr>
      <vt:lpstr> </vt:lpstr>
      <vt:lpstr>挫折对学生的影响</vt:lpstr>
      <vt:lpstr>克服挫折的方法</vt:lpstr>
      <vt:lpstr>总结</vt:lpstr>
      <vt:lpstr>第2章 学生面临的挑战</vt:lpstr>
      <vt:lpstr>学习压力</vt:lpstr>
      <vt:lpstr>人际关系问题</vt:lpstr>
      <vt:lpstr>时间管理困难</vt:lpstr>
      <vt:lpstr>自我认知不足</vt:lpstr>
      <vt:lpstr>自我认知不足</vt:lpstr>
      <vt:lpstr> </vt:lpstr>
      <vt:lpstr>第3章 克服挫折的有效策略</vt:lpstr>
      <vt:lpstr> </vt:lpstr>
      <vt:lpstr>培养解决问题的能力</vt:lpstr>
      <vt:lpstr>建立支持体系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2024-09-28T17:56:26.919</cp:lastPrinted>
  <dcterms:created xsi:type="dcterms:W3CDTF">2024-09-28T09:56:26Z</dcterms:created>
  <dcterms:modified xsi:type="dcterms:W3CDTF">2024-09-28T09:56:28Z</dcterms:modified>
</cp:coreProperties>
</file>