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6F98-8274-4FCC-B79B-75F374FE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4B783-663C-4DC9-9EFC-FB4B0D08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41BB6-B4C4-41D9-B68B-F46DCAC31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176A2-8152-4F9C-9164-3B8BD2BF7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1F1CD-1A18-4433-AA04-88E404EF7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DAF43-8D56-4712-92FE-9BCC0DDA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653F9-33CA-49A4-AC97-D1DDFDE5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C0BC7-677F-45A6-BEA7-7FB4AF60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8B26C-4577-4B4B-BCD4-1FF3A86F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F4394-17A2-42D4-84F2-E2485222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D628-FC2E-4F8E-88A9-70FF5AA2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02133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《会计处理方法》ppt课件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会计处理方法的优缺点分析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会计处理方法的选择与运用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会计处理方法的未来发展趋势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会计处理方法概述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会计处理方法的定义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它包括会计确认、计量、记录和报告等环节所采用的方法，是保证会计信息质量的重要手段。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会计处理方法是指企业在会计核算过程中采用的一系列规则、准则、程序和方法的总称。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会计处理方法的重要性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会计处理方法是保证会计信息质量的前提，只有采用科学、合理的会计处理方法，才能保证会计信息的真实、准确和完整。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会计处理方法也是企业进行财务管理和决策的重要依据，正确的会计处理方法能够帮助企业做出更加科学、合理的财务决策。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按照会计信息质量要求，会计处理方法可以分为可靠性、相关性、可理解性、可比性和重要性等类别。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按照企业会计准则的要求，会计处理方法可以分为一般业务处理方法、特殊业务处理方法和金融工具处理方法等类别。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根据不同的分类标准，会计处理方法可以分为不同的类型。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会计处理方法的分类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会计处理方法的具体应用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基于历史成本进行计量的方法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历史成本法具有客观性和可验证性，能提供更为可靠的会计信息。然而，由于市场环境的变化，历史成本法可能无法反映资产的真实价值和潜在风险。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适用于物价相对稳定、市场风险较小的资产。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历史成本法是以取得资产时实际发生的成本作为资产的入账价值，并在资产处置前保持其入账价值不变的会计处理方法。这种方法主要应用于固定资产、无形资产等长期资产的计量。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历史成本法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适用于评估长期资产和负债，尤其在不确定性较大的情况下更为适用。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基于未来现金流折现值的会计处理方法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现值法是通过预测未来现金流，并按照一定的折现率将其折算为现值作为资产或负债的入账价值。这种方法主要用于评估长期投资、养老金负债等。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现值法能够反映资产或负债的未来经济利益，有助于评估企业的价值和风险。但折现率的确定存在主观性，且未来现金流的预测也存在不确定性。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现值法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公允价值法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基于市场参与者角度评估资产或负债价值的会计处理方法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适用于金融工具、投资性房地产等存在活跃市场的资产或负债。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公允价值法能够及时反映市场变化，提供更为相关的会计信息。但公允价值的确定可能受到市场环境的影响，存在一定的主观性和波动性。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公允价值法是指在公平交易中，熟悉情况的交易双方自愿进行资产交换或债务清偿的金额。这种方法主要应用于金融工具、投资性房地产等的计量。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基于重新购置资产所需成本的会计处理方法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重置成本法是以重新购置资产所需的成本作为资产的入账价值，这种方法主要应用于低值易耗品、存货等的计量。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重置成本法能够反映资产的实际价值，尤其在物价上涨时更为适用。但重置成本的确定可能存在主观性和不确定性。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适用于低值易耗品、存货等资产的计量，尤其在物价变动较大时更为适用。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重置成本法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会计处理方法的优缺点分析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https://d.book118.com/295202133221011102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2024-09-11T14:37:48.875</cp:lastPrinted>
  <dcterms:created xsi:type="dcterms:W3CDTF">2024-09-11T06:37:48Z</dcterms:created>
  <dcterms:modified xsi:type="dcterms:W3CDTF">2024-09-11T06:37:50Z</dcterms:modified>
</cp:coreProperties>
</file>