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0B983-195C-4D31-B7F6-944C1AAC7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AA7AA-69C6-43CC-A8A1-A8A6B7281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6A268-F92E-4245-82D5-330657E12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9C3B75-E99E-4C5D-8A3A-EC58C1563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F946B3-3569-495E-AC72-9A355139F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FF3256-DF3D-4A0F-80FE-7B3DD424F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AEE172-109F-441D-8A21-45FFC472D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5CBB8E-D277-4A31-ACBA-3A37B7451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EFA9AF-1F3C-44E4-B840-4301DE775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94BA6C-5EEA-41B4-ADF9-143B1BEC2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76C78B-FD26-4C28-B15E-A22D84083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203103133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8.酒店管理中的团队建设和领导力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领导力理论及实践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酒店管理中团队建设策略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领导力在酒店管理中应用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团队沟通与冲突解决技巧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总结：打造高效能酒店管理团队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团队建设概述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是由两个或两个以上、相互依赖的、承诺共同的规则，具有共同愿景、愿意为共同的目标而努力的互补性成员组成的群体，通过相互的沟通、信任、合作和承担责任，产生群体的协作效应，从而获得比个体成员绩效总和大得多的团队绩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有共同的目标；成员之间相互依赖；具有共同的规则；成员具有互补性；通过沟通、信任、合作和承担责任产生协作效应。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团队建设在酒店管理中重要性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提升员工士气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良好的团队建设能够激发员工的工作热情，提高员工士气，从而增强酒店的凝聚力和向心力。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促进内部沟通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团队建设活动为员工提供了一个相互了解、交流的平台，有助于消除彼此之间的隔阂，促进内部沟通。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提高服务质量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通过团队建设，员工之间可以相互学习、借鉴彼此的优点和经验，从而提高个人技能和服务水平，进而提高酒店整体的服务质量。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增强团队协作能力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团队建设活动可以培养员工之间的合作意识，提高团队协作能力，使员工能够更好地协同工作，为酒店的运营和发展做出贡献。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7594" r="275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某五星级酒店通过组织员工参加户外拓展活动，增进了员工之间的了解和信任，提高了团队协作能力，从而成功提升了酒店的服务质量和客户满意度。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某知名连锁酒店定期开展员工培训和团队建设活动，鼓励员工之间分享经验和知识，促进了内部沟通和交流，有效提高了员工的工作效率和绩效水平。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某度假村酒店通过组织员工参加趣味运动会等团队建设活动，增强了员工的凝聚力和归属感，提高了员工的工作积极性和满意度，进而提升了酒店的整体运营效果。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成功团队建设案例分析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领导力理论及实践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405" b="440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领导力概念及内涵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领导力定义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领导力是一种能力，它使得领导者能够引导和影响团队成员，实现团队和组织的共同目标。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领导力核心要素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包括决策力、沟通力、影响力、团队协作能力和自我管理能力等。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领导力与管理的关系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领导力和管理是相互补充的两个概念，管理关注于维持现状和效率，而领导力关注于创新和变革。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鼓励团队成员参与决策过程，注重发挥集体智慧，适用于需要提高团队士气和创造力的场景。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民主式领导风格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领导者制定决策并告知团队成员，强调执行和服从，适用于紧急或危机情况。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命令式领导风格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关注团队成员的个人发展和成长，提供指导和支持，适用于需要提高员工技能和能力的场景。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教练式领导风格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鼓励团队成员接受新的观念和方法，推动组织变革和创新，适用于需要改变现状或追求更高目标的场景。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变革型领导风格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不同领导风格及其适用场景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通过诚实、透明和一致的沟通建立与团队成员的信任关系。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增强自我认知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了解自己的优点和不足，明确个人价值观和领导风格。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清晰表达想法和期望，倾听团队成员的意见和建议，促进双向沟通。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持续学习和自我提升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关注行业动态和最新管理理论，通过培训、阅读和交流等方式不断提升自己的领导力水平。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培养团队协作能力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鼓励团队成员之间的合作和互助，共同解决问题和实现目标。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提升领导力方法与技巧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酒店管理中团队建设策略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为团队设定明确、可衡量的短期和长期目标，确保每个成员都清楚自己的职责和期望成果。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设定清晰目标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通过描绘酒店发展的宏伟蓝图，激发团队成员的归属感和使命感，形成共同奋斗的动力。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描绘共同愿景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493" r="549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建立定期的团队沟通机制，及时了解成员的想法和意见，调整目标并给予反馈，确保团队始终朝着共同目标前进。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持续沟通与反馈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明确目标与愿景，激发共同使命感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减少管理层级，赋予一线员工更多决策权，提高团队响应速度和灵活性。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扁平化管理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跨部门合作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灵活组队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鼓励不同部门之间的员工交流与合作，打破部门壁垒，实现资源共享和优势互补。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根据项目需求或特定任务，组建跨部门、跨层级的临时团队，提高团队协作效率和创新能力。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优化组织结构，促进跨部门协作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https://d.book118.com/295203103133011122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2024-09-25T20:47:09.932</cp:lastPrinted>
  <dcterms:created xsi:type="dcterms:W3CDTF">2024-09-25T12:47:09Z</dcterms:created>
  <dcterms:modified xsi:type="dcterms:W3CDTF">2024-09-25T12:47:12Z</dcterms:modified>
</cp:coreProperties>
</file>