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0F71E-2A90-4A5D-8D5F-28BD2092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E3B2A-5C44-4C47-B654-8BAFCA6BD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3F9C0-3955-48B8-9C1A-8C28E84E6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0026E-BCC8-4DF4-84A4-1416D7BE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36055-9807-486F-9126-864E67437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90E00-439C-4BBD-868F-D322B0FB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A9854-ECDE-4EBB-B0B0-99C34887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D9B35-FF17-4234-B70C-38D14C21B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11833-45AE-42C5-9686-D1CF3588C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2C5F4-FC80-477E-B89B-CF3E08B67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C05A-9411-450E-A761-8D0AA5A1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1102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糖尿病病人查房护理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糖尿病病人的心理支持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糖尿病是一种常见的慢性代谢性疾病，由于胰岛素分泌不足或作用障碍导致血糖升高。根据病因不同，糖尿病可分为1型糖尿病、2型糖尿病、妊娠期糖尿病等类型。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障碍，导致血糖升高的一种代谢性疾病。长期高血糖可引起多系统损害，导致眼、肾、神经、心血管等组织器官的慢性进行性病变。根据病因不同，糖尿病可分为1型糖尿病、2型糖尿病、妊娠期糖尿病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糖尿病的病因复杂多样，包括遗传因素、环境因素等。典型症状为多饮、多尿、多食、消瘦，即“三多一少”。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糖尿病的病因复杂多样，包括遗传因素、环境因素等。典型症状为多饮、多尿、多食、消瘦，即“三多一少”。此外，还可能出现乏力、视力模糊等症状。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5" r="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糖尿病的并发症包括急性并发症和慢性并发症。急性并发症包括低血糖反应、高血糖高渗状态等；慢性并发症包括心血管疾病、脑血管疾病、肾脏病变等。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糖尿病的并发症包括急性并发症和慢性并发症。急性并发症如低血糖反应、高血糖高渗状态等，可能导致昏迷甚至危及生命。慢性并发症如心血管疾病、脑血管疾病、肾脏病变等，可导致长期残疾或死亡。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合理控制饮食是糖尿病病人日常护理的关键。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糖尿病病人的饮食应控制总热量摄入，保持营养均衡，减少高糖、高脂肪和高盐食物的摄入。同时，应遵循少食多餐的原则，避免暴饮暴食。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适当的运动有助于糖尿病病人的康复和血糖控制。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根据病人的身体状况和医生的建议，选择适合的运动方式，如散步、慢跑、太极拳等。运动时应避免剧烈运动，避免在极端天气条件下运动。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按时服药是糖尿病病人药物治疗的重要环节。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病人应严格按照医生的医嘱服药，不得自行增减剂量或更换药物。同时，应留意药物的副作用，如有异常应及时就医。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糖尿病病人的心理状态对病情控制具有重要影响。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医护人员和家庭成员应关注病人的心理需求，提供心理支持和安慰。同时，应鼓励病人保持乐观的心态，积极面对疾病。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糖尿病病人的病情监测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https://d.book118.com/295211023302011103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2024-09-13T06:26:45.992</cp:lastPrinted>
  <dcterms:created xsi:type="dcterms:W3CDTF">2024-09-12T22:26:46Z</dcterms:created>
  <dcterms:modified xsi:type="dcterms:W3CDTF">2024-09-12T22:26:48Z</dcterms:modified>
</cp:coreProperties>
</file>