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7B8110-568B-468D-831B-5A1002A84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D3385A-4539-4DA3-A0D7-019D22377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C3D759-F198-4A6E-B8E1-E0EBE9EE4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61AEF1-65F7-4DDF-9C9A-B606200AF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059149-8141-4CD8-A3CB-DA5B8887DA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A2F5F-7CB4-4021-8ABE-3A0CFE6C25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480713-17E7-455D-8B96-82DAFC0377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EACD3B-560B-4CCC-93DA-2229505441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CB5E6-152E-4395-9287-E484A185D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DB3097-BC19-46E7-82A1-2ADC020EB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60577-5D4A-43B1-9F9C-4099E3C5E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2111321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安全生产管理制度的安全责任追究</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安全责任追究的基本原则</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安全责任追究的主体和对象</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安全责任追究的程序和流程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安全责任追究的实践案例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安全责任追究的挑战与对策</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2" r="248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强化安全意识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通过明确安全责任，使每个员工都能认识到安全生产的重要性，从而自觉遵守各项安全规章制度。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防范安全事故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通过追究安全责任，对违反安全生产规定的行为进行惩处，达到防范安全事故的目的。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安全生产是企业稳定发展的基础，落实安全责任有助于企业建立良好的安全生产秩序，保障员工生命财产安全，为企业的可持续发展创造有利条件。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提高安全保障能力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通过落实安全生产管理制度，企业可以建立完善的安全保障体系，提高应对突发事件和安全事故的能力，最大限度地保障员工生命财产安全。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明确安全职责</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安全生产管理制度明确了各级管理人员和操作人员的安全职责，使每个员工都能清楚自己的安全责任。</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规范安全行为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安全生产管理制度规定了员工在生产过程中应该遵守的安全规章制度和安全操作规程，规范了员工的安全行为。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强化安全管理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安全生产管理制度要求企业建立完善的安全管理机构和安全管理制度，加强对安全生产的监督和管理，确保各项安全措施得到有效执行。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安全责任追究的基本原则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645" r="2964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63" r="334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016" r="3001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依法依规原则</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依照法定程序，对事故进行调查、分析、认定和处理，确保责任追究的公正性和合法性。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严格遵守国家法律法规和安全生产相关规章制度，对安全生产事故进行责任追究。</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责任到人原则</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明确各级管理人员和操作人员的安全职责，确保责任落实到人。</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对发生安全生产事故的责任人，根据其职责履行情况和事故后果严重程度，依法依规进行责任追究。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对安全生产事故的调查处理过程和结果进行公开，接受社会监督。</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及时公布事故调查报告和处理结果，保障公众的知情权和监督权。</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公开透明原则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在责任追究过程中，既要依法依规对责任人进行惩处，也要注重事故教训的总结和安全生产教育的加强。</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通过事故案例分析和安全教育培训，提高全员的安全意识和技能水平，防范类似事故的再次发生。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教育与惩处相结合原则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安全责任追究的主体和对象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858" b="1085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主体：企业、政府部门、监管机构等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作为安全生产的责任主体，企业应当建立健全安全生产管理制度，明确各级管理人员和操作人员的安全职责，确保安全生产。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政府部门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政府安全生产监督管理部门应当加强对企业安全生产工作的监管，对违反安全生产法律法规的行为依法进行查处。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监管机构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包括行业监管机构、专业监管机构等，应当对企业的安全生产工作实施监督和检查，确保企业落实安全生产主体责任。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领导责任人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指企业各级管理人员，他们应当认真履行安全管理职责，加强对下属人员的安全教育和培训，确保企业的安全生产。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直接责任人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指直接从事生产、作业等活动的人员，他们应当严格遵守安全生产规章制度和操作规程，确保生产安全。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相关责任人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指与安全生产相关的其他人员，如设备维护人员、安全检测人员等，他们应当按照各自职责做好相关工作，确保企业的安全生产。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3333" b="3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625" r="9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安全责任追究的程序和流程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https://d.book118.com/295211132133011104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2024-09-14T04:18:43.055</cp:lastPrinted>
  <dcterms:created xsi:type="dcterms:W3CDTF">2024-09-13T20:18:43Z</dcterms:created>
  <dcterms:modified xsi:type="dcterms:W3CDTF">2024-09-13T20:18:45Z</dcterms:modified>
</cp:coreProperties>
</file>