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svg" ContentType="image/sv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9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6.png" /><Relationship Id="rId4" Type="http://schemas.openxmlformats.org/officeDocument/2006/relationships/image" Target="../media/image7.svg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9.png" /><Relationship Id="rId4" Type="http://schemas.openxmlformats.org/officeDocument/2006/relationships/image" Target="../media/image10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4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0B193-B4F1-4A9F-9BAF-AD4C5773C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79DA3-4AE2-463D-8CDC-FA4D58AC6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92210-929E-4E68-B6DB-98D2B84A0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67006-F324-40BB-8E89-83A2CDBFC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E3C7B-9556-4AAD-A4DF-7A14BF2A1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7BDA30-531C-4480-8570-8F544C79D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05FAA-A399-42D8-9CFA-29EC6AB94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16AD0-1BAF-4CA5-A08B-E55196DB6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8ECDD-114B-48DF-BFBA-445A43773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2D1D7-76F8-4B4F-947E-B4CAD2FAF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DD1A5-ACB0-4020-9B33-C533E5982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5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4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: 形状 7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: 形状 8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9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图形 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24" name="图形 6"/>
          <p:cNvSpPr/>
          <p:nvPr>
            <p:custDataLst>
              <p:tags r:id="rId6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5" name="图片 3" descr="光源1"/>
          <p:cNvSpPr/>
          <p:nvPr>
            <p:custDataLst>
              <p:tags r:id="rId7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任意多边形 43"/>
          <p:cNvSpPr/>
          <p:nvPr>
            <p:custDataLst>
              <p:tags r:id="rId8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7" name="任意多边形 47"/>
          <p:cNvSpPr/>
          <p:nvPr>
            <p:custDataLst>
              <p:tags r:id="rId9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57000">
                <a:schemeClr val="accent5">
                  <a:alpha val="25000"/>
                </a:schemeClr>
              </a:gs>
              <a:gs pos="0">
                <a:schemeClr val="accent2">
                  <a:alpha val="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任意多边形 51"/>
          <p:cNvSpPr/>
          <p:nvPr>
            <p:custDataLst>
              <p:tags r:id="rId10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17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6" name="图形 6"/>
          <p:cNvSpPr/>
          <p:nvPr>
            <p:custDataLst>
              <p:tags r:id="rId6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13"/>
          <p:cNvSpPr/>
          <p:nvPr>
            <p:custDataLst>
              <p:tags r:id="rId7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 16"/>
          <p:cNvSpPr/>
          <p:nvPr>
            <p:custDataLst>
              <p:tags r:id="rId8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100000">
                <a:schemeClr val="accent2">
                  <a:alpha val="0"/>
                </a:schemeClr>
              </a:gs>
              <a:gs pos="0">
                <a:schemeClr val="accent1">
                  <a:alpha val="7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19"/>
          <p:cNvSpPr/>
          <p:nvPr>
            <p:custDataLst>
              <p:tags r:id="rId9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23"/>
          <p:cNvSpPr/>
          <p:nvPr>
            <p:custDataLst>
              <p:tags r:id="rId10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5" hasCustomPrompt="1"/>
            <p:custDataLst>
              <p:tags r:id="rId11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" hasCustomPrompt="1"/>
            <p:custDataLst>
              <p:tags r:id="rId12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" name="椭圆 9"/>
          <p:cNvSpPr/>
          <p:nvPr>
            <p:custDataLst>
              <p:tags r:id="rId13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14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椭圆 11"/>
          <p:cNvSpPr/>
          <p:nvPr>
            <p:custDataLst>
              <p:tags r:id="rId15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8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2" name="图形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1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: 形状 8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13242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实用性的专业技术培训素材与资源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8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47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8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0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培训素材的来源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7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素材的分类和整理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素材的应用场景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3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素材的实用性和质量评估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9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如何获取高质量的素材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5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5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如何管理和维护素材库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培训素材的来源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官方教材和资料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4141832" y="1318855"/>
            <a:ext cx="1323227" cy="132552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775261" y="3110528"/>
            <a:ext cx="2058166" cy="31391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官方教材：由政府或权威机构出版的教材，具有较高的权威性和准确性。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3911628" y="2721005"/>
            <a:ext cx="1785246" cy="1264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6720653" y="1318855"/>
            <a:ext cx="1323227" cy="132552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52733" y="3110528"/>
            <a:ext cx="2058166" cy="31391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资料：包括技术文档、操作指南、使用手册等，为学习者提供详细的信息和指导。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6489100" y="2721005"/>
            <a:ext cx="1785246" cy="1264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在线教育平台和课程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提供专业培训课程和素材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涵盖多种领域和技术方向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定期更新和优化课程内容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互动性强，可在线交流和讨论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行业论坛和社区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提供各种类型的培训素材，如视频教程、文章、案例等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聚集了行业内的专业人士，可以交流经验和技巧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定期举办线上或线下活动，提供更多学习机会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社区论坛可以随时提问，获得专业人士的帮助和解答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实践经验和案例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行业协会和组织发布的培训资料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网络资源和在线课程平台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来自行业专家的实践经验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企业内部培训教材和案例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素材的分类和整理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按照专业领域分类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计算机技术：包括编程语言、操作系统、数据库等方面的素材和资源。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机械工程：涵盖机械设计、制造、自动化等方面的素材和资源。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电子技术：涉及电路设计、嵌入式系统、传感器等方面的素材和资源。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建筑领域：包括建筑设计、施工、工程造价等方面的素材和资源。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按照难易程度分类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初级素材：适用于初学者，内容简单易懂，帮助了解基本概念和操作。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高级素材：适用于高阶用户或专业人士，内容涵盖高难度知识和技能，提供深入研究和探索的机会。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专家级素材：针对专家或高级专业人士，内容涉及尖端技术和深度研究，具有极高的挑战性。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中级素材：适用于有一定基础的学习者，内容涉及深入的知识和应用技巧，帮助提升技能水平。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整理和归纳常用知识点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图片类素材：包括图片、图标、插图等，用于美化PPT，使其更具视觉冲击力。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文本类素材：包括文字、数字、字母等基础元素，是构成PPT的主要内容。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音频类素材：包括音乐、音效、语音等，用于增强PPT的听觉效果，使观众更加沉浸其中。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视频类素材：包括动画、电影、录像等，用于丰富PPT的内容和表现形式，提高观众的兴趣和参与度。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定期更新和优化素材库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定期更新：保持素材库的时效性和新鲜感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优化整理：对素材进行分类、筛选和去重，提高使用效率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动态调整：根据实际需求和反馈，不断调整和改进素材库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团队协作：鼓励团队成员共同参与，提高素材库的质量和多样性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素材的应用场景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在线学习平台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素材的应用场景：提供各种类型的实用技术培训素材，如视频教程、图文教程、案例分析等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适用对象：适用于不同行业和职业的从业者，如IT、设计、营销等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平台特点：提供在线学习、在线交流、在线测试等功能，方便用户随时随地学习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优势：能够提供高质量的学习资源和学习服务，帮助用户快速提升专业技能和知识水平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企业内部培训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素材的应用场景：企业内部培训，提高员工技能和素质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适用对象：企业员工，特别是新员工和需要提升技能的员工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培训内容：涉及专业技能、沟通技巧、团队协作等多个方面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培训形式：线上或线下培训课程、工作坊、研讨会等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职业发展提升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素材应用场景：提升职业技能，提高工作效率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适用人群：职场新人、转行人员、技能提升者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作用：帮助个人实现职业规划和发展目标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价值：提高个人竞争力，增加职业机会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https://d.book118.com/295213242023011111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TEMPLATE_CATEGORY" val="custom"/>
  <p:tag name="KSO_WM_TEMPLATE_INDEX" val="2023027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2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实用性的专业技术培训素材与资源</vt:lpstr>
      <vt:lpstr>目录</vt:lpstr>
      <vt:lpstr>培训素材的来源</vt:lpstr>
      <vt:lpstr>官方教材和资料</vt:lpstr>
      <vt:lpstr>在线教育平台和课程</vt:lpstr>
      <vt:lpstr>行业论坛和社区</vt:lpstr>
      <vt:lpstr>实践经验和案例</vt:lpstr>
      <vt:lpstr>素材的分类和整理</vt:lpstr>
      <vt:lpstr>按照专业领域分类</vt:lpstr>
      <vt:lpstr>按照难易程度分类</vt:lpstr>
      <vt:lpstr>整理和归纳常用知识点</vt:lpstr>
      <vt:lpstr>定期更新和优化素材库</vt:lpstr>
      <vt:lpstr>素材的应用场景</vt:lpstr>
      <vt:lpstr>在线学习平台</vt:lpstr>
      <vt:lpstr>企业内部培训</vt:lpstr>
      <vt:lpstr>职业发展提升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2024-09-16T18:58:02.249</cp:lastPrinted>
  <dcterms:created xsi:type="dcterms:W3CDTF">2024-09-16T10:58:02Z</dcterms:created>
  <dcterms:modified xsi:type="dcterms:W3CDTF">2024-09-16T10:58:05Z</dcterms:modified>
</cp:coreProperties>
</file>