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2E43AA-F521-4958-BC8F-8BB77925B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BFAB84-5B2D-4FB9-8DDE-41F7761B6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1BF173-8969-4BC9-A5EB-2EB47851E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4EEFFD-FD25-49FC-AB00-1D5040E7C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023960-4FED-418B-A6BD-01F1D3792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E08427-F457-4C5D-B2DE-08433A61C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95DAD9-F8A9-4CCD-B134-3C3AA3D8E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CDF975-5D72-478B-BD26-CE3A1ABBD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8B8183-7349-49CA-9362-C9EC0EB69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F9D23A-8D89-41CE-A42E-4A8392A99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6A8508-3C9B-4AEC-AD11-EDAB33A1F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220312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西方国家公务员培训体系研究\n## 1.西方国家公务员培训的背景与意义\n### 1.1西方国家公务员培训的历史沿革\n### 1.2西方国家公务员培训的现实需求\n### 1.3西方国家公务员培训的重要意义\n## 2.西方国家公务员培训的组织与管理\n### 2.1西方国家公务员培训的组织架构\n### 2.2西方国家公务员培训的管理模式\n### 2.3西方国家公务员培训的资源配置\n## 3.西方国家公务员培训的内容与方式\n### 3.1西方国家公务员培训的内容设计\n### 3.2西方国家公务员培训的方式方法\n### 3.3西方国家公务员培训的评估与反馈\n## 4.西方国家公务员培训的效果与影响\n### 4.1西方国家公务员培训的效果评估\n### 4.2西方国家公务员培训对政府治理的影响\n### 4.3西方国家公务员培训对未来发展的启示\n## 5.西方国家公务员培训的借鉴与启示\n### 5.1西方国家公务员培训的成功经验\n### 5.2西方国家公务员培训的不足之处\n### 5.3我国公务员培训的改进措施与建议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000"/>
              <a:t>西方国家公务员培训体系研究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西方国家公务员培训的背景与意义</a:t>
            </a:r>
            <a:endParaRPr/>
          </a:p>
        </p:txBody>
      </p:sp>
      <p:sp>
        <p:nvSpPr>
          <p:cNvPr id="13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4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8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8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19世纪末至20世纪初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官僚制国家的兴起，公务员制度逐渐确立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各国开始重视公务员培训，建立相应的培训机构和制度</a:t>
                </a:r>
                <a:endParaRPr/>
              </a:p>
            </p:txBody>
          </p:sp>
          <p:sp>
            <p:nvSpPr>
              <p:cNvPr id="18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20世纪中期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二战后，各国政府重视公务员培训，投入大量资源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公务员法、培训法等相关法规出台，规范公务员培训</a:t>
                </a:r>
                <a:endParaRPr/>
              </a:p>
            </p:txBody>
          </p:sp>
          <p:sp>
            <p:nvSpPr>
              <p:cNvPr id="18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20世纪末至21世纪初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全球化、信息化的发展，对公务员素质提出更高要求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公务员培训注重提高能力、适应变革，培训方式更加多样化</a:t>
                </a:r>
                <a:endParaRPr/>
              </a:p>
            </p:txBody>
          </p:sp>
          <p:sp>
            <p:nvSpPr>
              <p:cNvPr id="19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西方国家公务员培训的历史沿革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9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9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提高政府治理能力</a:t>
                </a:r>
                <a:endParaRPr/>
              </a:p>
            </p:txBody>
          </p:sp>
          <p:sp>
            <p:nvSpPr>
              <p:cNvPr id="19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应对复杂多变的国际国内环境，提高政策制定和执行能力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改进政府管理，提高政府效能和公信力</a:t>
                </a:r>
                <a:endParaRPr/>
              </a:p>
            </p:txBody>
          </p:sp>
        </p:grpSp>
        <p:grpSp>
          <p:nvGrpSpPr>
            <p:cNvPr id="19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培养高素质公务员队伍</a:t>
                </a:r>
                <a:endParaRPr/>
              </a:p>
            </p:txBody>
          </p:sp>
          <p:sp>
            <p:nvSpPr>
              <p:cNvPr id="20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选拔优秀人才，提高公务员整体素质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促进公务员个人成长，提高工作满意度和忠诚度</a:t>
                </a:r>
                <a:endParaRPr/>
              </a:p>
            </p:txBody>
          </p:sp>
        </p:grpSp>
        <p:grpSp>
          <p:nvGrpSpPr>
            <p:cNvPr id="20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应对全球化、信息化的挑战</a:t>
                </a:r>
                <a:endParaRPr/>
              </a:p>
            </p:txBody>
          </p:sp>
          <p:sp>
            <p:nvSpPr>
              <p:cNvPr id="20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培训公务员具备国际视野，善于国际交往与合作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提高公务员信息化素质，适应信息化发展趋势</a:t>
                </a:r>
                <a:endParaRPr/>
              </a:p>
            </p:txBody>
          </p:sp>
        </p:grpSp>
      </p:grpSp>
      <p:pic>
        <p:nvPicPr>
          <p:cNvPr id="20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西方国家公务员培训的现实需求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提高政府治理能力</a:t>
                </a:r>
                <a:endParaRPr/>
              </a:p>
            </p:txBody>
          </p:sp>
          <p:sp>
            <p:nvSpPr>
              <p:cNvPr id="2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培训有助于提高公务员的政策分析、制定和执行能力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有助于改进政府管理，提高政府效能和公信力</a:t>
                </a:r>
                <a:endParaRPr/>
              </a:p>
            </p:txBody>
          </p:sp>
        </p:grpSp>
        <p:grpSp>
          <p:nvGrpSpPr>
            <p:cNvPr id="2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培养高素质公务员队伍</a:t>
                </a:r>
                <a:endParaRPr/>
              </a:p>
            </p:txBody>
          </p:sp>
          <p:sp>
            <p:nvSpPr>
              <p:cNvPr id="2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培训有助于选拔优秀人才，提高公务员整体素质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有助于促进公务员个人成长，提高工作满意度和忠诚度</a:t>
                </a:r>
                <a:endParaRPr/>
              </a:p>
            </p:txBody>
          </p:sp>
        </p:grpSp>
        <p:grpSp>
          <p:nvGrpSpPr>
            <p:cNvPr id="2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应对全球化、信息化的挑战</a:t>
                </a:r>
                <a:endParaRPr/>
              </a:p>
            </p:txBody>
          </p:sp>
          <p:sp>
            <p:nvSpPr>
              <p:cNvPr id="2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培训有助于提高公务员的国际视野，善于国际交往与合作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有助于提高公务员的信息化素质，适应信息化发展趋势</a:t>
                </a:r>
                <a:endParaRPr/>
              </a:p>
            </p:txBody>
          </p: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西方国家公务员培训的重要意义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西方国家公务员培训的组织与管理</a:t>
            </a:r>
            <a:endParaRPr/>
          </a:p>
        </p:txBody>
      </p:sp>
      <p:sp>
        <p:nvSpPr>
          <p:cNvPr id="225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26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2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3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中央政府层面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设立专门的公务员培训管理机构，负责制定培训政策、规划和标准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建立中央层面的公务员培训机构，负责组织实施培训</a:t>
                </a:r>
                <a:endParaRPr/>
              </a:p>
            </p:txBody>
          </p:sp>
          <p:sp>
            <p:nvSpPr>
              <p:cNvPr id="23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地方政府层面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设立相应的地方公务员培训管理机构，负责执行中央政策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建立地方层面的公务员培训机构，负责本地区公务员培训的实施</a:t>
                </a:r>
                <a:endParaRPr/>
              </a:p>
            </p:txBody>
          </p:sp>
          <p:sp>
            <p:nvSpPr>
              <p:cNvPr id="23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培训机构层面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各类培训机构分工明确，负责不同领域和层次的公务员培训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与政府部门密切合作，确保培训质量和效果</a:t>
                </a:r>
                <a:endParaRPr/>
              </a:p>
            </p:txBody>
          </p:sp>
          <p:sp>
            <p:nvSpPr>
              <p:cNvPr id="24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西方国家公务员培训的组织架构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对公务员参加培训进行选拔，确保培训对象具备一定基础和条件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建立培训档案，记录公务员参加培训的情况，作为考核晋升的依据</a:t>
                </a:r>
                <a:endParaRPr/>
              </a:p>
            </p:txBody>
          </p:sp>
          <p:sp>
            <p:nvSpPr>
              <p:cNvPr id="2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严格的培训准入制度</a:t>
                </a:r>
                <a:endParaRPr/>
              </a:p>
            </p:txBody>
          </p:sp>
        </p:grpSp>
        <p:grpSp>
          <p:nvGrpSpPr>
            <p:cNvPr id="24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对培训过程进行严格监督和管理，确保培训质量和效果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采用先进的培训方法和技术，提高培训的针对性和实效性</a:t>
                </a:r>
                <a:endParaRPr/>
              </a:p>
            </p:txBody>
          </p:sp>
          <p:sp>
            <p:nvSpPr>
              <p:cNvPr id="25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培训过程控制</a:t>
                </a:r>
                <a:endParaRPr/>
              </a:p>
            </p:txBody>
          </p:sp>
        </p:grpSp>
        <p:grpSp>
          <p:nvGrpSpPr>
            <p:cNvPr id="25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对培训效果进行定期评估，为培训改进和优化提供依据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将评估结果作为公务员考核、晋升的重要参考</a:t>
                </a:r>
                <a:endParaRPr/>
              </a:p>
            </p:txBody>
          </p:sp>
          <p:sp>
            <p:nvSpPr>
              <p:cNvPr id="25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培训效果评估</a:t>
                </a:r>
                <a:endParaRPr/>
              </a:p>
            </p:txBody>
          </p:sp>
        </p:grpSp>
      </p:grpSp>
      <p:pic>
        <p:nvPicPr>
          <p:cNvPr id="25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西方国家公务员培训的管理模式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西方国家公务员培训的资源配置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6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投入充足的培训经费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各国政府重视公务员培训，投入大量财政资金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建立培训经费保障机制，确保培训工作的顺利进行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优秀的培训师资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选拔和引进优秀的培训师资，提高培训质量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建立师资培训和激励机制，激发教师的工作热情和创新能力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7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完善的培训设施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建立现代化的培训设施，满足公务员培训的需求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加强培训设施的管理和维护，确保培训设施的正常运行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西方国家公务员培训的内容与方式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核心价值观培训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培养公务员的公共服务精神，提高职业道德水平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加强团队合作，提高公务员的团队协作能力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业务能力培训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根据公务员的岗位和职责，开展有针对性的业务培训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提高公务员的政策分析、制定和执行能力</a:t>
                </a:r>
                <a:endParaRPr/>
              </a:p>
            </p:txBody>
          </p:sp>
          <p:pic>
            <p:nvPicPr>
              <p:cNvPr id="2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素质拓展培训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开展跨领域、跨学科的培训，提高公务员的综合素质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培养公务员的创新意识和创新能力</a:t>
                </a:r>
                <a:endParaRPr/>
              </a:p>
            </p:txBody>
          </p:sp>
          <p:pic>
            <p:nvPicPr>
              <p:cNvPr id="2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西方国家公务员培训的内容设计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https://d.book118.com/295220312003011114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西方国家公务员培训体系研究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2024-09-20T23:00:33.588</cp:lastPrinted>
  <dcterms:created xsi:type="dcterms:W3CDTF">2024-09-20T15:00:33Z</dcterms:created>
  <dcterms:modified xsi:type="dcterms:W3CDTF">2024-09-20T15:00:35Z</dcterms:modified>
</cp:coreProperties>
</file>