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5118D-F55A-4CF5-98F9-40E16B57D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A4483-68F5-49D3-BA69-65CF85374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F52D1B-7194-4AAF-AEDA-DAFC0CCCD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883AF-4977-47B7-9788-8A30B26D8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64AE2E-49AD-4AE6-84E0-A11A1FAF6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4B01F3-1894-458A-A8AE-838F87740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2F1C3D-3F50-4108-86A7-76E011139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8388ED-9EDF-4EB6-9E7D-36233CAB2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6937E5-F637-4B76-9876-F7CD4B296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2ED79-3936-4C6F-AD8A-5D00FE7F3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25D81-876F-429E-BAEB-EFE42669A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5223002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子宫脱垂妇科护理查房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子宫脱垂概述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子宫脱垂妇科护理原则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子宫脱垂妇科护理实践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子宫脱垂妇科护理案例分析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子宫脱垂妇科护理研究进展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子宫脱垂概述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子宫脱垂是指子宫从正常位置沿阴道下降，宫颈外口达坐骨棘水平以下，甚至子宫全部脱出于阴道口以外。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子宫脱垂分为三度，轻度、中度和重度，根据脱垂的程度不同，治疗方法也有所不同。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子宫脱垂的主要原因是盆底肌肉和韧带的弹性减弱，导致子宫失去支持。其他原因包括分娩损伤、腹压增加、先天性盆底组织发育不良等。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当盆底肌肉和韧带弹性减弱时，子宫周围的韧带和组织无法有效固定子宫位置，导致子宫逐渐下降并可能脱出阴道口。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子宫脱垂的症状包括阴道有肿物脱出、腰骶部疼痛或下坠感、排尿或排便异常等。轻度子宫脱垂可能无明显症状，而重度子宫脱垂可能导致性交困难和尿失禁。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医生通过妇科检查和相关辅助检查，如超声波检查和盆腔MRI等，可以确诊子宫脱垂。根据患者症状、体征和检查结果，医生可以判断子宫脱垂的程度并制定相应的治疗方案。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子宫脱垂妇科护理原则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多摄入高纤维食物，避免便秘，避免用力排便。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保持大便通畅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避免提重物、抱孩子等重体力劳动，减少腹压。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避免重体力劳动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规律作息，避免长时间站立或久坐，适当进行盆底肌肉锻炼。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定期进行妇科检查，了解子宫脱垂情况，及时调整治疗方案。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日常护理与生活指导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根据医生建议，使用子宫收缩药物、抗炎药物等，注意观察疗效及不良反应。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确保按时按量服药，避免漏服或错服，观察病情变化，及时向医生反馈。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药物护理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手术治疗与护理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术前准备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配合医生完成相关检查，了解手术风险及注意事项，做好术前心理疏导。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遵循医生指导进行术后护理，包括伤口护理、疼痛管理、预防感染等方面。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根据医生建议进行康复训练，逐步恢复盆底肌肉功能，提高生活质量。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子宫脱垂妇科护理实践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https://d.book118.com/295223002302011103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2024-09-13T06:27:55.549</cp:lastPrinted>
  <dcterms:created xsi:type="dcterms:W3CDTF">2024-09-12T22:27:55Z</dcterms:created>
  <dcterms:modified xsi:type="dcterms:W3CDTF">2024-09-12T22:27:57Z</dcterms:modified>
</cp:coreProperties>
</file>