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396B2-F5F9-49A4-BE03-AF46E0897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AA243-12E7-4738-97D9-0687E53F1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F1B97-1306-4995-B3FA-4DA9339DF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1F538-40C8-4678-8A33-40EC10123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439826-C717-4B88-9F6E-61E8395DE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FDBA2E-8558-45CA-9E76-6AB84893A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837F91-8711-4C10-97CA-4D771302A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31654-DB45-4BC2-A418-0A98299D4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00A7B-3D7A-4785-A789-457E21F92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915D5-648C-4C95-8E16-573AF6556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ADECA-E732-4A09-B027-347083B45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240031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提升工业产品质量安全技术与管理措施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先进质量安全技术与方法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管理措施及制度创新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案例分析：成功提升质量安全实践分享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挑战与机遇：新技术在质量安全领域应用前景探讨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总结与展望：构建高效、智能、可持续发展工业产品质量安全体系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工业产品质量安全现状及挑战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272" b="152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当前工业产品质量安全形势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总体质量水平稳步提升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随着工业技术的不断进步和管理体系的日益完善，工业产品质量整体水平呈上升趋势。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局部领域存在安全隐患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部分行业、领域的产品质量安全问题依然突出，如食品、药品、特种设备等领域。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国际质量竞争压力加大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随着全球化进程的加速，国际质量竞争日趋激烈，对我国工业产品质量安全提出了更高要求。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监管力度有待加强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政府监管部门在产品质量安全监管方面存在漏洞和不足，如监管手段单一、监管力量不足等。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技术创新能力不足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部分企业在核心技术、关键材料等方面缺乏自主创新，导致产品质量难以达到国际先进水平。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部分企业质量管理体系不健全，缺乏有效的质量控制手段和风险管理机制。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工业产品质量安全直接关系到人民群众的生命财产安全，提升质量安全技术是保障人民群众权益的重要举措。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保障人民群众生命财产安全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提高产品质量安全水平有助于企业赢得消费者信任，提升品牌形象，进而实现可持续发展。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提升质量安全技术有助于我国工业产品在国际市场上获得更多认可，提高国际竞争力。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增强国际竞争力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提升质量安全技术的必要性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先进质量安全技术与方法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通过失效模式与影响分析（FMEA）、故障树分析（FTA）等方法，识别潜在的质量安全风险，并评估其可能性和影响程度。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建立设备预防性维护与保养制度，确保生产设备处于良好状态，减少因设备故障导致的质量问题。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预防性维护与保养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持续优化生产工艺流程，提高生产过程的稳定性和可控性，降低质量波动。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工艺优化与改进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预防性质量安全技术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过程控制技术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采用先进的控制技术，如自动化控制系统、智能传感器等，对生产过程进行实时监控与调整，确保产品质量稳定。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质量监测技术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运用在线检测、无损检测等先进检测技术，对产品质量进行实时监测与反馈，及时发现并处理质量问题。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运用统计过程控制（SPC）、过程能力分析（CPK）等方法，对生产过程数据进行统计分析，识别并改进过程中的异常波动。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过程控制与质量监测技术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运用数据挖掘、机器学习等先进数据分析方法，对质量数据进行深入分析，发现隐藏在数据中的规律和问题。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质量预警与预测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基于数据分析结果，建立质量预警模型，实现对潜在质量问题的提前预警和预测，为及时采取应对措施提供依据。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质量数据收集与整理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建立完善的质量数据收集系统，对生产过程中产生的各类数据进行整理、分类和存储。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数据分析与挖掘在质量安全中应用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管理措施及制度创新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制定和完善工业产品质量安全相关法律法规，明确各方责任和义务，为工业产品质量安全提供法制保障。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建立健全工业产品质量安全标准体系，制定和完善产品质量安全标准，推动企业采用国际先进标准，提高产品质量安全水平。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加强法规标准宣传贯彻，提高企业和公众对工业产品质量安全法规标准的认知度和遵从度。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完善法规标准体系建设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强化企业法定代表人或主要负责人的质量安全责任，推动企业落实质量安全主体责任，加强质量安全培训和教育。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鼓励企业开展质量安全自我声明和公开承诺，接受社会监督，提高企业质量安全诚信水平。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33" r="73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企业应建立完善的质量安全管理体系，明确质量安全目标、责任和措施，加强质量安全风险防控。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强化企业主体责任落实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建立健全工业产品质量安全监管机制，明确监管部门职责和权限，加强跨部门、跨地区的协调配合。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加大对违法违规行为的查处力度，严厉打击制售假冒伪劣产品、侵犯知识产权等违法行为，维护市场秩序和公平竞争。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加强工业产品质量安全监管队伍建设，提高监管人员的专业素质和执法水平，确保监管工作科学、公正、有效。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加强监管力度和执法水平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案例分析：成功提升质量安全实践分享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https://d.book118.com/295224003140011101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2024-09-09T21:20:22.788</cp:lastPrinted>
  <dcterms:created xsi:type="dcterms:W3CDTF">2024-09-09T13:20:22Z</dcterms:created>
  <dcterms:modified xsi:type="dcterms:W3CDTF">2024-09-09T13:20:25Z</dcterms:modified>
</cp:coreProperties>
</file>