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E8E5C-67A9-4AE5-B7BE-954C8C083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3822F-23E9-449C-B594-E145E5619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E6355-C8D6-45C6-B284-1636E0EBC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86BAA-B646-43B9-9DFF-883F17584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05981C-051B-479F-80AF-97D02BD8E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455659-4029-481A-A93B-32B25BEB9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55AE91-CA87-49B8-9BB7-403CEB4B8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D72E7-9156-493C-829D-28263CEB1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78895-B3A5-4D5D-8B4E-2677C7109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360A4-BD3F-48EB-861A-F6367EA34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756CA-1905-46D0-8D52-C9F777348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242400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旅游业的未来发展趋势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旅游业发展策略建议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旅游业是全球最大的经济行业之一，为各国经济做出了巨大贡献，创造了大量的就业机会和税收收入。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经济贡献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旅游业促进了不同国家和地区之间的文化交流，增进了人民之间的相互了解和友谊。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旅游业的发展推动了自然和文化资源的保护和可持续利用，促进了生态环境的保护和改善。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推动环境保护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本报告旨在分析旅游业的未来发展趋势，探讨旅游业面临的挑战和机遇，提出促进旅游业可持续发展的建议。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全球旅游业的发展趋势，包括旅游市场的变化、旅游产品的创新、旅游技术的运用、旅游政策的调整等方面。同时，本报告还将关注旅游业对环境、社会和文化的影响，以及如何实现旅游业的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全球旅游业市场规模持续扩大，增长速度保持稳定。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新兴市场如中国、印度等国家的旅游业发展迅速，成为全球旅游业增长的重要动力。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旅游业对全球经济的贡献度不断提升，成为推动世界经济发展的重要产业之一。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消费者对于旅游体验的需求日益多样化，个性化、定制化旅游产品受到追捧。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消费者对旅游目的地的文化、历史、自然等方面的深度体验需求增加。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随着科技的发展，消费者对旅游行程的智能化、便捷化需求不断提升。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传统旅行社与在线旅游平台竞争激烈，双方都在不断寻求创新以吸引消费者。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行业整合加速，大型旅游企业通过并购、合作等方式扩大市场份额。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新兴科技企业在旅游领域不断尝试，为行业带来新的竞争力量。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定制化行程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根据游客需求和兴趣，提供个性化定制的旅游行程，包括主题旅游、深度游等。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体验式旅游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注重游客的参与和体验，如民宿、自驾游、户外探险等，让游客更深入地了解当地文化和风土人情。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智慧导游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利用智能语音导览、AR/VR技术等，提供互动式导游服务，增强游客的旅游体验。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个性化旅游体验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智能化服务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通过人工智能、大数据等技术，提供智能化的旅游服务，如智能推荐、智能预订、智能导游等。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实现旅游资源的数字化管理，提高管理效率和服务质量。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互联网+旅游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结合互联网技术，打造在线旅游平台，提供一站式旅游服务，方便游客规划和预订行程。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智能科技与旅游融合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" b="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垃圾分类与回收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在旅游景区推广垃圾分类和回收制度，提高游客的环保意识。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绿色旅游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倡导低碳、环保的旅游方式，推广绿色出行、绿色住宿等理念，促进旅游业可持续发展。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生态旅游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注重保护自然环境和文化遗产，发展生态旅游产品，让游客在旅行中感受大自然的魅力。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绿色环保理念推广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加强国际间的旅游合作与交流，共同推动旅游业的发展。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文化旅游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挖掘和传承世界各地的文化遗产，打造具有文化特色的旅游产品，促进跨文化交流。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提供多语种的旅游服务，满足不同国家和地区游客的需求，促进国际旅游市场的拓展。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全球化与跨文化交流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https://d.book118.com/295224240000011102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2024-09-10T17:19:20.222</cp:lastPrinted>
  <dcterms:created xsi:type="dcterms:W3CDTF">2024-09-10T09:19:20Z</dcterms:created>
  <dcterms:modified xsi:type="dcterms:W3CDTF">2024-09-10T09:19:22Z</dcterms:modified>
</cp:coreProperties>
</file>