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ECAB0-C6FC-4D21-B72D-DE31E0B1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FC67D-FCCA-431D-832F-8647D924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FAC8-EAC1-4809-9A3B-A1F0A09A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4248D-655A-4D63-BF43-ECC615DD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53018-1F88-4128-AA9D-DB573889B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E6B45-53DA-4474-AAE9-B78256121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8564C-4CE6-4A4D-864E-E8F12AE9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39EC1-8085-4B32-ACFF-CB873120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624C2-BE15-47DC-9F4F-A4E5377B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11199-2A6E-4618-AEA8-1FE8AEEC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14C70-9557-40E3-BDE2-FC2D09E5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301121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生物安全与风险评估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生物安全定义与重要性
 风险评估的基本概念
 风险评估的流程与方法
 生物危害的分类与评估
 实验室生物安全管理
 生物安全事故的预防与处理
 生物安全法规与标准
 生物安全未来展望与挑战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生物安全定义与重要性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生物安全与风险评估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生物安全定义与重要性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生物安全定义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1.生物安全是指保护和防止有害生物威胁人类健康、动物健康、植物健康和生态环境的过程。</a:t>
            </a:r>
          </a:p>
          <a:p>
            <a:r>
              <a:t>2.生物安全涵盖了多个领域，包括实验室安全、食品安全、医疗安全、农业安全等。</a:t>
            </a:r>
          </a:p>
          <a:p>
            <a:r>
              <a:t>3.随着生物技术的飞速发展，生物安全的定义也需要不断更新和扩展。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生物安全重要性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1.保护人类健康：生物安全事故可能导致疾病传播、食品安全问题等，对人类健康造成严重威胁。</a:t>
            </a:r>
          </a:p>
          <a:p>
            <a:r>
              <a:t>2.维护生态平衡：有害生物入侵和扩散可能破坏生态平衡，引发环境问题。</a:t>
            </a:r>
          </a:p>
          <a:p>
            <a:r>
              <a:t>3.促进经济发展：生物安全对于农业、医药、食品等产业的发展至关重要，有助于保障国家经济安全。</a:t>
            </a:r>
          </a:p>
          <a:p>
            <a:r>
              <a:t>以上内容仅供参考，建议查阅相关文献和资料获取更多信息。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风险评估的基本概念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生物安全与风险评估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风险评估的基本概念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1.风险评估是对生物安全危害因素进行识别、分析和评估的过程，以确定其对人员、环境和经济等方面的潜在影响。</a:t>
            </a:r>
          </a:p>
          <a:p>
            <a:r>
              <a:t>2.风险评估是制定有效的生物安全防护措施和应急预案的重要依据，有助于保障实验室工作人员和公众的健康安全。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风险评估的流程和方法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1.风险评估流程包括危害识别、危害评估、风险评估和风险管理四个步骤。</a:t>
            </a:r>
          </a:p>
          <a:p>
            <a:r>
              <a:t>2.风险评估方法包括定性和定量评估，其中定量评估常用风险评估矩阵和概率风险评估模型等工具。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风险评估的定义和重要性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危害识别和评估的因素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1.危害识别需要考虑病原体的种类、来源、传播途径和致病性等因素。</a:t>
            </a:r>
          </a:p>
          <a:p>
            <a:r>
              <a:t>2.危害评估需要对病原体的暴露风险、感染风险和传播风险等进行评估。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风险评估的不确定性和局限性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1.风险评估存在不确定性，因为数据和信息可能不完整或不确定，导致评估结果存在偏差。</a:t>
            </a:r>
          </a:p>
          <a:p>
            <a:r>
              <a:t>2.风险评估也存在局限性，因为评估结果只能反映当前的知识和认识水平，无法预测未来可能出现的新风险。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风险评估的应用和趋势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1.风险评估在实验室管理、病原体运输和处置、疫苗研发和生产等领域得到广泛应用。</a:t>
            </a:r>
          </a:p>
          <a:p>
            <a:r>
              <a:t>2.随着生物技术的快速发展，新型病原体的出现和旧有病原体的变异给风险评估带来了新的挑战，需要不断更新和完善风险评估的方法和技术。</a:t>
            </a:r>
          </a:p>
          <a:p>
            <a:r>
              <a:t>以上是关于“风险评估的基本概念”的章节内容，供您参考。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风险评估的流程与方法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生物安全与风险评估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风险评估的流程与方法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风险评估的流程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1.明确评估目的和范围：在开始风险评估之前，首先要明确评估的目的和范围，以便确定需要考虑的风险因素和相应的评估方法。</a:t>
            </a:r>
          </a:p>
          <a:p>
            <a:r>
              <a:t>2.收集数据和信息：收集相关的数据和信息是风险评估的重要步骤，包括历史数据、实验室数据、文献资料等，以便对风险因素进行识别和评估。</a:t>
            </a:r>
          </a:p>
          <a:p>
            <a:r>
              <a:t>3.进行风险识别：通过对收集到的数据和信息进行分析，识别可能存在的风险因素，包括生物安全实验室、病原体、人员操作等。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1.定性评估方法：采用文字描述、等级评分等方式对风险因素进行评估，具有简单易行、可操作性强的优点，但难以量化风险程度。</a:t>
            </a:r>
          </a:p>
          <a:p>
            <a:r>
              <a:t>2.定量评估方法：采用数学模型、统计分析等方式对风险因素进行评估，能够量化风险程度，提供更为准确的风险评估结果。</a:t>
            </a:r>
          </a:p>
          <a:p>
            <a:r>
              <a:t>3.综合评估方法：将定性评估和定量评估相结合，综合考虑多种因素，提供更全面、准确的风险评估结果。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风险评估的流程与方法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风险评估的不确定性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1.数据和信息的不完整性：由于数据和信息的不完整性，风险评估结果可能存在不确定性，需要对评估结果进行修正和更新。</a:t>
            </a:r>
          </a:p>
          <a:p>
            <a:r>
              <a:t>2.模型和方法的局限性：采用的模型和方法可能存在局限性，导致风险评估结果存在偏差，需要结合实际情况进行解读和应用。</a:t>
            </a:r>
          </a:p>
          <a:p>
            <a:r>
              <a:t>3.风险因素的动态变化：风险因素可能随时间和环境的变化而发生变化，需要定期进行风险评估和更新。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风险评估的伦理和隐私考虑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1.保护个人隐私：在进行风险评估时，需要保护个人隐私，不得泄露个人敏感信息。</a:t>
            </a:r>
          </a:p>
          <a:p>
            <a:r>
              <a:t>2.遵循伦理规范：风险评估需要遵循伦理规范，确保评估过程和结果的公正、公平和客观。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风险评估的流程与方法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风险评估的沟通和交流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1.加强信息公开和共享：加强风险评估信息的公开和共享，提高公众对生物安全风险的认知和意识。</a:t>
            </a:r>
          </a:p>
          <a:p>
            <a:r>
              <a:t>2.建立沟通机制：建立有效的沟通机制，促进风险评估人员、相关机构和公众之间的交流和合作，共同应对生物安全风险。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1.引入新技术和方法：随着科技的不断进步，引入新技术和方法，如人工智能、大数据分析等，可以提高风险评估的准确性和效率。</a:t>
            </a:r>
          </a:p>
          <a:p>
            <a:r>
              <a:t>2.加强国际合作和交流：加强国际合作和交流，共同应对生物安全风险，促进全球生物安全水平的提高。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生物危害的分类与评估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生物安全与风险评估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生物危害的分类与评估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生物危害分类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1.根据病原体的特性、感染方式和致病性，生物危害可分为高、中、低三个等级。高危生物危害包括高致病性病毒、细菌等，易引起大规模传染病爆发。</a:t>
            </a:r>
          </a:p>
          <a:p>
            <a:r>
              <a:t>2.不同生物危害等级需要采取不同的防护措施，包括实验室操作、个人防护、疫苗研发等。</a:t>
            </a:r>
          </a:p>
          <a:p>
            <a:r>
              <a:t>3.对未知病原体的危害评估需要根据其基因组、蛋白质组等信息进行预测和分析。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生物危害评估流程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1.生物危害评估需要根据病原体的特性、传播途径、致病机制等因素进行综合评估。</a:t>
            </a:r>
          </a:p>
          <a:p>
            <a:r>
              <a:t>2.评估流程需要遵循科学、客观、公正的原则，采用国际通用的评估方法和标准。</a:t>
            </a:r>
          </a:p>
          <a:p>
            <a:r>
              <a:t>3.针对不同病原体和场景，需要制定不同的评估方案和措施。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生物危害的分类与评估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实验室生物安全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1.实验室操作需要遵循严格的生物安全规范，确保病原体不泄漏、不扩散。</a:t>
            </a:r>
          </a:p>
          <a:p>
            <a:r>
              <a:t>2.实验室需要具备相应的防护设施和器材，包括生物安全柜、防护服、手套等。</a:t>
            </a:r>
          </a:p>
          <a:p>
            <a:r>
              <a:t>3.实验室工作人员需要经过专业培训，掌握相关操作技能和防护知识。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疫苗研发与生物安全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1.疫苗研发需要经过严格的安全性和有效性评估，确保疫苗对人体无害且具有保护效果。</a:t>
            </a:r>
          </a:p>
          <a:p>
            <a:r>
              <a:t>2.疫苗的生产和储存需要遵循相关法规和规范，确保疫苗质量和安全。</a:t>
            </a:r>
          </a:p>
          <a:p>
            <a:r>
              <a:t>3.疫苗的接种需要遵循科学、合理的原则，根据疫情和人群情况进行调整和优化。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生物危害的分类与评估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生物恐怖主义与防范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1.生物恐怖主义对国家和人民安全构成严重威胁，需要加强防范和打击。</a:t>
            </a:r>
          </a:p>
          <a:p>
            <a:r>
              <a:t>2.防范生物恐怖主义需要采取多层次的措施，包括加强法律法规建设、完善防范体系、提高应对能力等。</a:t>
            </a:r>
          </a:p>
          <a:p>
            <a:r>
              <a:t>3.对可疑的生物危害事件需要及时报警、调查和处置，防止事态扩大和蔓延。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国际合作与生物安全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1.生物安全问题是全球性问题，需要加强国际合作和交流。</a:t>
            </a:r>
          </a:p>
          <a:p>
            <a:r>
              <a:t>2.国际合作需要建立在平等、互利、共赢的基础上，共同应对生物安全挑战。</a:t>
            </a:r>
          </a:p>
          <a:p>
            <a:r>
              <a:t>3.通过国际合作和交流，促进生物技术的发展和应用，提高全球生物安全水平。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https://d.book118.com/295230112142011041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生物安全定义与重要性</vt:lpstr>
      <vt:lpstr> 生物安全定义与重要性</vt:lpstr>
      <vt:lpstr> 风险评估的基本概念</vt:lpstr>
      <vt:lpstr> 风险评估的基本概念</vt:lpstr>
      <vt:lpstr> 风险评估的基本概念</vt:lpstr>
      <vt:lpstr> 风险评估的基本概念</vt:lpstr>
      <vt:lpstr> 风险评估的流程与方法</vt:lpstr>
      <vt:lpstr> 风险评估的流程与方法</vt:lpstr>
      <vt:lpstr> 风险评估的流程与方法</vt:lpstr>
      <vt:lpstr> 风险评估的流程与方法</vt:lpstr>
      <vt:lpstr> 生物危害的分类与评估</vt:lpstr>
      <vt:lpstr> 生物危害的分类与评估</vt:lpstr>
      <vt:lpstr> 生物危害的分类与评估</vt:lpstr>
      <vt:lpstr> 生物危害的分类与评估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2024-09-02T02:34:27.774</cp:lastPrinted>
  <dcterms:created xsi:type="dcterms:W3CDTF">2024-09-01T18:34:27Z</dcterms:created>
  <dcterms:modified xsi:type="dcterms:W3CDTF">2024-09-01T18:34:30Z</dcterms:modified>
</cp:coreProperties>
</file>