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B6A32B-7168-43E1-A74C-383C142DC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85BC1-60E6-474D-83AD-F9A0B7AAC5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B8FA79-E307-45FD-959B-13E513919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0C6845-E546-4210-8680-A332BF89B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B286F1-41B0-428E-A60B-71400DE80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515B2F-E483-4EA0-BDF2-4993E0E74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17EABD-7463-4E4F-BAED-FC941A1AF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A21720-B01B-4ACC-BE5D-671B78E94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BB602D-D717-493A-977F-16529B958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7053CA-C105-4A82-B653-A4923A035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894190-DCE5-43CE-A7CD-6064A4687B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523131302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打架事故应急措施及救援预案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打架事故概述与原因分析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应急措施制定与实施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救援预案编制与演练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法律责任追究与教育惩戒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总结反思与未来改进方向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打架事故概述与原因分析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250" r="3025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910" r="36910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76" r="297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打架事故是指两人或多人之间因言语、行为等冲突引发的肢体暴力事件。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打架事故定义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打架事故可能导致人员受伤、财产损失，甚至引发更严重的社会治安问题。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打架事故定义及危害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不同文化背景的人可能因观念、习俗等差异产生误解和冲突。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受酒精或药物影响，降低自我控制能力，容易引发暴力行为。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因个人情绪失控，容易在言语或行为上与他人发生冲突。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因争夺有限资源，如土地、水源、食物等，导致群体间冲突。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酒精或药物影响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情绪失控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争夺资源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文化差异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打架事故原因分类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加强法制教育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普及法律知识，提高公民法律意识，让人们了解打架斗殴的严重后果。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建立和谐社区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加强社区建设，促进邻里和睦相处，减少因琐事引发的冲突。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提升个人素质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注重培养个人的道德品质和心理素质，学会控制情绪和应对压力。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及时调解处理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一旦发生打架斗殴事件，应及时报警并配合警方进行调解处理，避免事态升级。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应急措施制定与实施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在发生打架事故时，第一时间拨打110报警电话，向警方说明情况并请求支援。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立即报警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通知学校或单位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寻求周围人帮助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同时通知学校保卫处或单位安保部门，请求他们协助处理事故。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在等待警方和学校或单位安保人员到场的过程中，可以寻求周围人的帮助，共同制止打架行为。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报警及求助途径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在确保自身安全的前提下，尽量制止打架行为，避免事态进一步恶化。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制止打架行为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迅速疏散现场围观人员，避免造成交通堵塞和引发更大规模的混乱。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疏散围观人员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958" r="21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在等待警方到场的过程中，维护好现场秩序，防止打架双方再次发生冲突。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维护现场秩序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现场处置与人员疏散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伤者救治与心理干预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救治受伤人员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对于在打架事故中受伤的人员，及时拨打120急救电话，并进行必要的现场急救措施，如止血、包扎等。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心理干预与辅导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针对打架事故中的相关人员，尤其是受伤者和目击者，进行必要的心理干预和辅导，减轻他们的心理创伤和压力。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协助警方调查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在警方到场后，积极协助警方进行调查取证工作，提供必要的线索和证据。同时配合学校或单位安保部门做好后续处理工作。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救援预案编制与演练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https://d.book118.com/295231313023011101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2024-09-09T09:14:02.030</cp:lastPrinted>
  <dcterms:created xsi:type="dcterms:W3CDTF">2024-09-09T01:14:02Z</dcterms:created>
  <dcterms:modified xsi:type="dcterms:W3CDTF">2024-09-09T01:14:04Z</dcterms:modified>
</cp:coreProperties>
</file>