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9" r:id="rId25"/>
    <p:sldId id="322" r:id="rId26"/>
    <p:sldId id="325" r:id="rId27"/>
    <p:sldId id="328" r:id="rId28"/>
    <p:sldId id="331" r:id="rId29"/>
    <p:sldId id="333" r:id="rId30"/>
  </p:sldIdLst>
  <p:sldSz cx="12192000" cy="6858000"/>
  <p:notesSz cx="6858000" cy="9144000"/>
  <p:custDataLst>
    <p:tags r:id="rId3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slide" Target="slides/slide23.xml" /><Relationship Id="rId28" Type="http://schemas.openxmlformats.org/officeDocument/2006/relationships/slide" Target="slides/slide24.xml" /><Relationship Id="rId29" Type="http://schemas.openxmlformats.org/officeDocument/2006/relationships/slide" Target="slides/slide25.xml" /><Relationship Id="rId3" Type="http://schemas.openxmlformats.org/officeDocument/2006/relationships/slideMaster" Target="slideMasters/slideMaster3.xml" /><Relationship Id="rId30" Type="http://schemas.openxmlformats.org/officeDocument/2006/relationships/slide" Target="slides/slide26.xml" /><Relationship Id="rId31" Type="http://schemas.openxmlformats.org/officeDocument/2006/relationships/tags" Target="tags/tag1.xml" /><Relationship Id="rId32" Type="http://schemas.openxmlformats.org/officeDocument/2006/relationships/presProps" Target="presProps.xml" /><Relationship Id="rId33" Type="http://schemas.openxmlformats.org/officeDocument/2006/relationships/viewProps" Target="viewProps.xml" /><Relationship Id="rId34" Type="http://schemas.openxmlformats.org/officeDocument/2006/relationships/theme" Target="theme/theme1.xml" /><Relationship Id="rId35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0EE0688D-E927-415A-A5A8-28959315CF10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3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4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3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31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2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3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34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5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3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37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8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3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40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1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4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43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4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4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46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7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4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49" name="PlaceHolder 2"/>
          <p:cNvSpPr>
            <a:spLocks noGrp="1"/>
          </p:cNvSpPr>
          <p:nvPr>
            <p:ph type="body" idx="44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0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F55931-AD77-4FD9-A8BF-39A899C7B3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262E4A-70F7-48C7-AEA2-8C19CE30D9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250787-D373-4642-A395-50E54B6699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E3DCD9-EF72-448E-B437-B835CC1CF5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4D019A6-F355-4BC6-8266-50CBF708CA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1EF791A-8FB8-4B90-8C4D-68EFFBB19C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4FF48A6-A7C2-4B76-9461-0573E30C43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BBCB7F-0D1A-4841-A3C6-72F0A5F867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4D238C-F6E3-4D7C-9351-FE61661128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BB103-700A-42E5-A36B-D9806E533D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3380D9-884F-4E5B-B484-54BD0ADCFF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E38BF53-13F2-496D-B4E3-73C65DF8D415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5626A44D-DD34-420A-BE81-515BA27DBC7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.pn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1.pn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95232100110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21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建筑设计风格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老师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1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建筑设计风格简介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2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古典主义建筑风格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3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现代主义建筑风格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4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后现代主义建筑风格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5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建筑设计风格的艺术表现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6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建筑设计风格的城市发展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7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总结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第一章 建筑设计风格简介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8259480" y="741600"/>
            <a:ext cx="228060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什么是建筑设计风格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建筑设计风格是指建筑物在设计中所采用的特定风格或风格的组合，反映了当时的文化、社会、经济、技术等因素。在建筑设计中，风格可以体现建筑师的设计理念和审美观念，也可以反映出当时的时代背景和价值取向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66600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建筑设计风格的分类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277640" y="399348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古代文化的传承与展示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1278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古典主义建筑风格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907308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简约、功能主义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9072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现代主义建筑风格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subtitle"/>
          <p:cNvSpPr/>
          <p:nvPr/>
        </p:nvSpPr>
        <p:spPr>
          <a:xfrm>
            <a:off x="3876120" y="377856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多元化、变化无穷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387684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后现代主义建筑风格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4.subtitle"/>
          <p:cNvSpPr/>
          <p:nvPr/>
        </p:nvSpPr>
        <p:spPr>
          <a:xfrm>
            <a:off x="64742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4.title"/>
          <p:cNvSpPr/>
          <p:nvPr/>
        </p:nvSpPr>
        <p:spPr>
          <a:xfrm>
            <a:off x="647496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建筑设计风格的影响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4" name="content.1.subtitle"/>
          <p:cNvSpPr/>
          <p:nvPr/>
        </p:nvSpPr>
        <p:spPr>
          <a:xfrm>
            <a:off x="12445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建筑设计风格影响建筑物的外观和功能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1.title"/>
          <p:cNvSpPr/>
          <p:nvPr/>
        </p:nvSpPr>
        <p:spPr>
          <a:xfrm>
            <a:off x="124344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建筑外观和功能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8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1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建筑设计风格反映了时代的审美和价值取向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审美和价值取向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4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传达历史和文化价值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ontent.2.content"/>
          <p:cNvSpPr/>
          <p:nvPr/>
        </p:nvSpPr>
        <p:spPr>
          <a:xfrm>
            <a:off x="3676680" y="2511360"/>
            <a:ext cx="2067120" cy="29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建筑设计风格可以传达建筑物的历史和文化价值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7" name="content.3.title"/>
          <p:cNvSpPr/>
          <p:nvPr/>
        </p:nvSpPr>
        <p:spPr>
          <a:xfrm>
            <a:off x="6460560" y="211140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3.content"/>
          <p:cNvSpPr/>
          <p:nvPr/>
        </p:nvSpPr>
        <p:spPr>
          <a:xfrm>
            <a:off x="6424200" y="2511360"/>
            <a:ext cx="209592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0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4.content"/>
          <p:cNvSpPr/>
          <p:nvPr/>
        </p:nvSpPr>
        <p:spPr>
          <a:xfrm>
            <a:off x="9177480" y="2511360"/>
            <a:ext cx="207684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建筑设计风格的重要性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4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表达思想和情感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content.1.content"/>
          <p:cNvSpPr/>
          <p:nvPr/>
        </p:nvSpPr>
        <p:spPr>
          <a:xfrm>
            <a:off x="882000" y="2511360"/>
            <a:ext cx="2082960" cy="29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建筑设计风格是建筑师表达思想和情感的重要方式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6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7" name="title"/>
          <p:cNvSpPr/>
          <p:nvPr/>
        </p:nvSpPr>
        <p:spPr>
          <a:xfrm>
            <a:off x="8259480" y="741600"/>
            <a:ext cx="228060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建筑设计风格简介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建筑设计风格是建筑物在设计中所采用的具体风格或风格的组合，它可以反映出当时的文化、社会、经济和技术等多方面因素。不同的建筑设计风格代表着不同的设计理念和审美观念，也承载着特定时代的背景和价值取向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0" name="PlaceHolder 1"/>
          <p:cNvSpPr>
            <a:spLocks noGrp="1"/>
          </p:cNvSpPr>
          <p:nvPr>
            <p:ph type="title" idx="4294967295"/>
          </p:nvPr>
        </p:nvSpPr>
        <p:spPr>
          <a:xfrm>
            <a:off x="66600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建筑设计风格的发展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1" name="content.1.subtitle"/>
          <p:cNvSpPr/>
          <p:nvPr/>
        </p:nvSpPr>
        <p:spPr>
          <a:xfrm>
            <a:off x="1277640" y="399348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对古典主义进行现代演绎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content.1.title"/>
          <p:cNvSpPr/>
          <p:nvPr/>
        </p:nvSpPr>
        <p:spPr>
          <a:xfrm>
            <a:off x="1278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新古典主义风格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.2.subtitle"/>
          <p:cNvSpPr/>
          <p:nvPr/>
        </p:nvSpPr>
        <p:spPr>
          <a:xfrm>
            <a:off x="907308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拒绝传统、追求创新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content.2.title"/>
          <p:cNvSpPr/>
          <p:nvPr/>
        </p:nvSpPr>
        <p:spPr>
          <a:xfrm>
            <a:off x="9072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后现代主义风格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content.3.subtitle"/>
          <p:cNvSpPr/>
          <p:nvPr/>
        </p:nvSpPr>
        <p:spPr>
          <a:xfrm>
            <a:off x="3876120" y="377856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结合多种传统风格元素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content.3.title"/>
          <p:cNvSpPr/>
          <p:nvPr/>
        </p:nvSpPr>
        <p:spPr>
          <a:xfrm>
            <a:off x="387684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折衷主义风格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4.subtitle"/>
          <p:cNvSpPr/>
          <p:nvPr/>
        </p:nvSpPr>
        <p:spPr>
          <a:xfrm>
            <a:off x="64742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探索科技与未来生活的融合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4.title"/>
          <p:cNvSpPr/>
          <p:nvPr/>
        </p:nvSpPr>
        <p:spPr>
          <a:xfrm>
            <a:off x="647496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未来主义风格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9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建筑设计风格的表现形式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0" name="content.1.subtitle"/>
          <p:cNvSpPr/>
          <p:nvPr/>
        </p:nvSpPr>
        <p:spPr>
          <a:xfrm>
            <a:off x="12445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收藏各种风格建筑设计作品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.1.title"/>
          <p:cNvSpPr/>
          <p:nvPr/>
        </p:nvSpPr>
        <p:spPr>
          <a:xfrm>
            <a:off x="124344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建筑风格图书馆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3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4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挑战和创新各种建筑设计风格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建筑风格比赛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7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展示不同时期、地域建筑设计风格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建筑风格展览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9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0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现代主义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content.2.content"/>
          <p:cNvSpPr/>
          <p:nvPr/>
        </p:nvSpPr>
        <p:spPr>
          <a:xfrm>
            <a:off x="3676680" y="2511360"/>
            <a:ext cx="2067120" cy="29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简约、抽象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功能主义、材料特性突出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3" name="content.3.title"/>
          <p:cNvSpPr/>
          <p:nvPr/>
        </p:nvSpPr>
        <p:spPr>
          <a:xfrm>
            <a:off x="6460560" y="211140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后现代主义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content.3.content"/>
          <p:cNvSpPr/>
          <p:nvPr/>
        </p:nvSpPr>
        <p:spPr>
          <a:xfrm>
            <a:off x="6424200" y="2511360"/>
            <a:ext cx="209592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反传统、解构主义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多元化、变化无穷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6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未来主义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content.4.content"/>
          <p:cNvSpPr/>
          <p:nvPr/>
        </p:nvSpPr>
        <p:spPr>
          <a:xfrm>
            <a:off x="9177480" y="2511360"/>
            <a:ext cx="207684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前卫、充满科技感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尝试预测未来生活的样貌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不同建筑设计风格的特点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9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0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古典主义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content.1.content"/>
          <p:cNvSpPr/>
          <p:nvPr/>
        </p:nvSpPr>
        <p:spPr>
          <a:xfrm>
            <a:off x="882000" y="2511360"/>
            <a:ext cx="2082960" cy="29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对称、比例感强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尊重传统和历史文化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2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古典主义建筑风格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4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5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6" name="title"/>
          <p:cNvSpPr/>
          <p:nvPr/>
        </p:nvSpPr>
        <p:spPr>
          <a:xfrm>
            <a:off x="8259480" y="741600"/>
            <a:ext cx="228060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古典主义建筑的特点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古典主义建筑以古希腊和古罗马建筑为原型，注重对称、比例和秩序。其建筑风格追求经典之美，体现了历史文化的沉淀和传承。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9" name="PlaceHolder 1"/>
          <p:cNvSpPr>
            <a:spLocks noGrp="1"/>
          </p:cNvSpPr>
          <p:nvPr>
            <p:ph type="title" idx="4294967295"/>
          </p:nvPr>
        </p:nvSpPr>
        <p:spPr>
          <a:xfrm>
            <a:off x="66600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古典主义建筑的代表作品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0" name="content.1.subtitle"/>
          <p:cNvSpPr/>
          <p:nvPr/>
        </p:nvSpPr>
        <p:spPr>
          <a:xfrm>
            <a:off x="1277640" y="399348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法国文艺复兴时期的建筑杰作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content.1.title"/>
          <p:cNvSpPr/>
          <p:nvPr/>
        </p:nvSpPr>
        <p:spPr>
          <a:xfrm>
            <a:off x="1278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帕德卢城堡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content.2.subtitle"/>
          <p:cNvSpPr/>
          <p:nvPr/>
        </p:nvSpPr>
        <p:spPr>
          <a:xfrm>
            <a:off x="907308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古罗马时期著名的娱乐场所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content.2.title"/>
          <p:cNvSpPr/>
          <p:nvPr/>
        </p:nvSpPr>
        <p:spPr>
          <a:xfrm>
            <a:off x="9072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罗马斗兽场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content.3.subtitle"/>
          <p:cNvSpPr/>
          <p:nvPr/>
        </p:nvSpPr>
        <p:spPr>
          <a:xfrm>
            <a:off x="3876120" y="377856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content.3.title"/>
          <p:cNvSpPr/>
          <p:nvPr/>
        </p:nvSpPr>
        <p:spPr>
          <a:xfrm>
            <a:off x="387684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content.4.subtitle"/>
          <p:cNvSpPr/>
          <p:nvPr/>
        </p:nvSpPr>
        <p:spPr>
          <a:xfrm>
            <a:off x="64742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content.4.title"/>
          <p:cNvSpPr/>
          <p:nvPr/>
        </p:nvSpPr>
        <p:spPr>
          <a:xfrm>
            <a:off x="647496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古典主义建筑在现代的应用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9" name="content.1.subtitle"/>
          <p:cNvSpPr/>
          <p:nvPr/>
        </p:nvSpPr>
        <p:spPr>
          <a:xfrm>
            <a:off x="12445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现代建筑中常见古典主义元素的融合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.1.title"/>
          <p:cNvSpPr/>
          <p:nvPr/>
        </p:nvSpPr>
        <p:spPr>
          <a:xfrm>
            <a:off x="124344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广泛运用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2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3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6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古典主义建筑风格仍然受到重视和推崇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具有影响力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8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9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创新发展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.2.content"/>
          <p:cNvSpPr/>
          <p:nvPr/>
        </p:nvSpPr>
        <p:spPr>
          <a:xfrm>
            <a:off x="3676680" y="2511360"/>
            <a:ext cx="2067120" cy="29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不断探索新的风格变种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在当代建筑中持续发展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2" name="content.3.title"/>
          <p:cNvSpPr/>
          <p:nvPr/>
        </p:nvSpPr>
        <p:spPr>
          <a:xfrm>
            <a:off x="6460560" y="211140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content.3.content"/>
          <p:cNvSpPr/>
          <p:nvPr/>
        </p:nvSpPr>
        <p:spPr>
          <a:xfrm>
            <a:off x="6424200" y="2511360"/>
            <a:ext cx="209592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5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content.4.content"/>
          <p:cNvSpPr/>
          <p:nvPr/>
        </p:nvSpPr>
        <p:spPr>
          <a:xfrm>
            <a:off x="9177480" y="2511360"/>
            <a:ext cx="207684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古典主义建筑的发展趋势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8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9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融入现代元素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content.1.content"/>
          <p:cNvSpPr/>
          <p:nvPr/>
        </p:nvSpPr>
        <p:spPr>
          <a:xfrm>
            <a:off x="882000" y="2511360"/>
            <a:ext cx="2082960" cy="29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古典主义建筑逐渐融合现代设计理念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创新的元素融入传统风格中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1" name="PlaceHolder 1"/>
          <p:cNvSpPr>
            <a:spLocks noGrp="1"/>
          </p:cNvSpPr>
          <p:nvPr>
            <p:ph type="title" idx="4294967295"/>
          </p:nvPr>
        </p:nvSpPr>
        <p:spPr>
          <a:xfrm>
            <a:off x="1101600" y="122040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2" name="content"/>
          <p:cNvSpPr/>
          <p:nvPr/>
        </p:nvSpPr>
        <p:spPr>
          <a:xfrm>
            <a:off x="138096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古典主义建筑风格作为建筑设计史上的经典之一，承载着丰富的历史文化内涵，其重视对称、比例和秩序的设计理念在现代建筑中仍然具有重要意义。古典主义建筑不断创新发展，融合现代元素，展现出多样化的设计趋势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3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现代主义建筑风格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5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6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7" name="title"/>
          <p:cNvSpPr/>
          <p:nvPr/>
        </p:nvSpPr>
        <p:spPr>
          <a:xfrm>
            <a:off x="8259480" y="741600"/>
            <a:ext cx="228060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现代主义建筑的特点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现代主义建筑风格强调功能性和简洁性，注重形式与功能的统一。建筑师们追求以最简洁明了的形式表达出建筑的功能，体现出现代主义风格的特征。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0" name="PlaceHolder 1"/>
          <p:cNvSpPr>
            <a:spLocks noGrp="1"/>
          </p:cNvSpPr>
          <p:nvPr>
            <p:ph type="title" idx="4294967295"/>
          </p:nvPr>
        </p:nvSpPr>
        <p:spPr>
          <a:xfrm>
            <a:off x="66600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现代主义建筑的代表作品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1" name="content.1.subtitle"/>
          <p:cNvSpPr/>
          <p:nvPr/>
        </p:nvSpPr>
        <p:spPr>
          <a:xfrm>
            <a:off x="1277640" y="399348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坐落在悉尼港边的标志性建筑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content.1.title"/>
          <p:cNvSpPr/>
          <p:nvPr/>
        </p:nvSpPr>
        <p:spPr>
          <a:xfrm>
            <a:off x="1278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悉尼歌剧院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content.2.subtitle"/>
          <p:cNvSpPr/>
          <p:nvPr/>
        </p:nvSpPr>
        <p:spPr>
          <a:xfrm>
            <a:off x="907308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象征着法国荣耀和胜利的建筑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content.2.title"/>
          <p:cNvSpPr/>
          <p:nvPr/>
        </p:nvSpPr>
        <p:spPr>
          <a:xfrm>
            <a:off x="9072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巴黎凯旋门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content.3.subtitle"/>
          <p:cNvSpPr/>
          <p:nvPr/>
        </p:nvSpPr>
        <p:spPr>
          <a:xfrm>
            <a:off x="3876120" y="377856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content.3.title"/>
          <p:cNvSpPr/>
          <p:nvPr/>
        </p:nvSpPr>
        <p:spPr>
          <a:xfrm>
            <a:off x="387684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content.4.subtitle"/>
          <p:cNvSpPr/>
          <p:nvPr/>
        </p:nvSpPr>
        <p:spPr>
          <a:xfrm>
            <a:off x="64742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content.4.title"/>
          <p:cNvSpPr/>
          <p:nvPr/>
        </p:nvSpPr>
        <p:spPr>
          <a:xfrm>
            <a:off x="647496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9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现代主义建筑的设计理念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0" name="content.1.subtitle"/>
          <p:cNvSpPr/>
          <p:nvPr/>
        </p:nvSpPr>
        <p:spPr>
          <a:xfrm>
            <a:off x="12445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建筑设计应以人的舒适为出发点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content.1.title"/>
          <p:cNvSpPr/>
          <p:nvPr/>
        </p:nvSpPr>
        <p:spPr>
          <a:xfrm>
            <a:off x="124344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以人为本，追求舒适与便利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3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4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7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建筑应与周围自然环境和谐共生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强调建筑与自然环境的融合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9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20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可持续发展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content.2.content"/>
          <p:cNvSpPr/>
          <p:nvPr/>
        </p:nvSpPr>
        <p:spPr>
          <a:xfrm>
            <a:off x="3676680" y="2511360"/>
            <a:ext cx="2067120" cy="29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现代主义建筑将更注重环境可持续性，减少能源消耗和环境污染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23" name="content.3.title"/>
          <p:cNvSpPr/>
          <p:nvPr/>
        </p:nvSpPr>
        <p:spPr>
          <a:xfrm>
            <a:off x="6460560" y="211140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探索新材料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content.3.content"/>
          <p:cNvSpPr/>
          <p:nvPr/>
        </p:nvSpPr>
        <p:spPr>
          <a:xfrm>
            <a:off x="6424200" y="2511360"/>
            <a:ext cx="209592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未来将继续探索新的建筑材料，以适应社会发展的需求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26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技术创新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content.4.content"/>
          <p:cNvSpPr/>
          <p:nvPr/>
        </p:nvSpPr>
        <p:spPr>
          <a:xfrm>
            <a:off x="9177480" y="2511360"/>
            <a:ext cx="207684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借助新技术，现代主义建筑将拥抱更多可能性，提升建筑品质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现代主义建筑的未来发展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29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30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智能化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" name="content.1.content"/>
          <p:cNvSpPr/>
          <p:nvPr/>
        </p:nvSpPr>
        <p:spPr>
          <a:xfrm>
            <a:off x="882000" y="2511360"/>
            <a:ext cx="2082960" cy="29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建筑将更加智能化，为居住者提供更便利的生活体验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2" name="PlaceHolder 1"/>
          <p:cNvSpPr>
            <a:spLocks noGrp="1"/>
          </p:cNvSpPr>
          <p:nvPr>
            <p:ph type="title" idx="4294967295"/>
          </p:nvPr>
        </p:nvSpPr>
        <p:spPr>
          <a:xfrm>
            <a:off x="1101600" y="122040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现代主义建筑的发展趋势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33" name="content"/>
          <p:cNvSpPr/>
          <p:nvPr/>
        </p:nvSpPr>
        <p:spPr>
          <a:xfrm>
            <a:off x="138096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现代主义建筑风格在未来将继续追求功能性的提升和美学的完善，也将更多地融入社会文化背景和生态环境之中。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4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04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35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第四章 后现代主义建筑风格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36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7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38" name="title"/>
          <p:cNvSpPr/>
          <p:nvPr/>
        </p:nvSpPr>
        <p:spPr>
          <a:xfrm>
            <a:off x="8259480" y="741600"/>
            <a:ext cx="228060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后现代主义建筑风格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后现代主义建筑风格打破了传统规范，追求多样性和个性化。建筑形式具有强烈的象征性和反思性，体现了当代社会的多元文化和思想。后现代主义建筑风格注重探索新的设计理念和表现形式，不断创新。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https://d.book118.com/295232100110011124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162</Paragraphs>
  <Slides>26</Slides>
  <Notes>7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baseType="lpstr" size="34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建筑设计风格</vt:lpstr>
      <vt:lpstr>目录</vt:lpstr>
      <vt:lpstr>第一章 建筑设计风格简介</vt:lpstr>
      <vt:lpstr> </vt:lpstr>
      <vt:lpstr>建筑设计风格的分类</vt:lpstr>
      <vt:lpstr>建筑设计风格的影响</vt:lpstr>
      <vt:lpstr>建筑设计风格的重要性</vt:lpstr>
      <vt:lpstr> </vt:lpstr>
      <vt:lpstr>建筑设计风格的发展</vt:lpstr>
      <vt:lpstr>建筑设计风格的表现形式</vt:lpstr>
      <vt:lpstr>不同建筑设计风格的特点</vt:lpstr>
      <vt:lpstr>第2章 古典主义建筑风格</vt:lpstr>
      <vt:lpstr> </vt:lpstr>
      <vt:lpstr>古典主义建筑的代表作品</vt:lpstr>
      <vt:lpstr>古典主义建筑在现代的应用</vt:lpstr>
      <vt:lpstr>古典主义建筑的发展趋势</vt:lpstr>
      <vt:lpstr>总结</vt:lpstr>
      <vt:lpstr>第3章 现代主义建筑风格</vt:lpstr>
      <vt:lpstr> </vt:lpstr>
      <vt:lpstr>现代主义建筑的代表作品</vt:lpstr>
      <vt:lpstr>现代主义建筑的设计理念</vt:lpstr>
      <vt:lpstr>现代主义建筑的未来发展</vt:lpstr>
      <vt:lpstr>现代主义建筑的发展趋势</vt:lpstr>
      <vt:lpstr>第四章 后现代主义建筑风格</vt:lpstr>
      <vt:lpstr> 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2024-09-28T12:03:29.268</cp:lastPrinted>
  <dcterms:created xsi:type="dcterms:W3CDTF">2024-09-28T04:03:29Z</dcterms:created>
  <dcterms:modified xsi:type="dcterms:W3CDTF">2024-09-28T04:03:31Z</dcterms:modified>
</cp:coreProperties>
</file>