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16BE24F-FA4B-440D-AE00-A34B8A88F02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E978BED-905C-4EDE-B854-AE57233BBD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E45B062-C384-4F71-BEC8-AE0258DD6D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99DF181-E401-4502-86CA-778DF944F00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757927C-3CC9-4C17-B32C-4A035AC9B52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1810096-5C95-4FA5-B953-52A70BC1688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0219C38-B756-4909-A088-CCB2649E57E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E6AA9CA-920D-44F9-8367-037854EEE8C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32D6E30-E67E-4D00-869D-865ECCDFEAF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2714B5-FBC9-4E28-8016-028B350835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C1613F1-3C14-4DE1-832B-788BF79935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grpSp>
        <p:nvGrpSpPr>
          <p:cNvPr id="12" name="Group 11">
            <a:extLst>
              <a:ext uri="{FF2B5EF4-FFF2-40B4-BE49-F238E27FC236}">
                <a16:creationId xmlns:a16="http://schemas.microsoft.com/office/drawing/2014/main" id="{FCBA184B-3051-18DE-7DA2-B167C7730841}"/>
              </a:ext>
            </a:extLst>
          </p:cNvPr>
          <p:cNvGrpSpPr/>
          <p:nvPr userDrawn="1"/>
        </p:nvGrpSpPr>
        <p:grpSpPr>
          <a:xfrm>
            <a:off x="1" y="242345"/>
            <a:ext cx="2194559" cy="1080000"/>
            <a:chOff x="0" y="262665"/>
            <a:chExt cx="2439749" cy="1217105"/>
          </a:xfrm>
        </p:grpSpPr>
        <p:grpSp>
          <p:nvGrpSpPr>
            <p:cNvPr id="13" name="Group 12">
              <a:extLst>
                <a:ext uri="{FF2B5EF4-FFF2-40B4-BE49-F238E27FC236}">
                  <a16:creationId xmlns:a16="http://schemas.microsoft.com/office/drawing/2014/main" id="{84CDA7B5-2A32-4C83-C1BE-9B9F8E1B8A47}"/>
                </a:ext>
              </a:extLst>
            </p:cNvPr>
            <p:cNvGrpSpPr/>
            <p:nvPr/>
          </p:nvGrpSpPr>
          <p:grpSpPr>
            <a:xfrm>
              <a:off x="0" y="262665"/>
              <a:ext cx="2439749" cy="1217105"/>
              <a:chOff x="-1354596" y="1053296"/>
              <a:chExt cx="2592377" cy="1152000"/>
            </a:xfrm>
          </p:grpSpPr>
          <p:sp>
            <p:nvSpPr>
              <p:cNvPr id="15" name="Rectangle 14">
                <a:extLst>
                  <a:ext uri="{FF2B5EF4-FFF2-40B4-BE49-F238E27FC236}">
                    <a16:creationId xmlns:a16="http://schemas.microsoft.com/office/drawing/2014/main" id="{E99459E8-FC39-8B75-97C0-B7F33CCB9432}"/>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 name="Flowchart: Connector 15">
                <a:extLst>
                  <a:ext uri="{FF2B5EF4-FFF2-40B4-BE49-F238E27FC236}">
                    <a16:creationId xmlns:a16="http://schemas.microsoft.com/office/drawing/2014/main" id="{265FB853-1C4B-1DEA-8D9E-6DF77306B2DC}"/>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 name="TextBox 13">
              <a:extLst>
                <a:ext uri="{FF2B5EF4-FFF2-40B4-BE49-F238E27FC236}">
                  <a16:creationId xmlns:a16="http://schemas.microsoft.com/office/drawing/2014/main" id="{CBFA2568-F373-A0C7-66B5-498C61DF4E0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17" name="Picture 16">
            <a:extLst>
              <a:ext uri="{FF2B5EF4-FFF2-40B4-BE49-F238E27FC236}">
                <a16:creationId xmlns:a16="http://schemas.microsoft.com/office/drawing/2014/main" id="{80863FD4-39AC-73FE-8C65-94F6BFB16A2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pic>
        <p:nvPicPr>
          <p:cNvPr id="4" name="Picture 3">
            <a:extLst>
              <a:ext uri="{FF2B5EF4-FFF2-40B4-BE49-F238E27FC236}">
                <a16:creationId xmlns:a16="http://schemas.microsoft.com/office/drawing/2014/main" id="{3FFDB419-7F75-BCF8-FC9F-70DE68365B58}"/>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7497716" y="1655365"/>
            <a:ext cx="4464475" cy="4040202"/>
          </a:xfrm>
          <a:prstGeom prst="rect">
            <a:avLst/>
          </a:prstGeom>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grpSp>
        <p:nvGrpSpPr>
          <p:cNvPr id="2" name="Group 1">
            <a:extLst>
              <a:ext uri="{FF2B5EF4-FFF2-40B4-BE49-F238E27FC236}">
                <a16:creationId xmlns:a16="http://schemas.microsoft.com/office/drawing/2014/main" id="{5C592597-4006-3696-31D0-9229FB083FAE}"/>
              </a:ext>
            </a:extLst>
          </p:cNvPr>
          <p:cNvGrpSpPr/>
          <p:nvPr userDrawn="1"/>
        </p:nvGrpSpPr>
        <p:grpSpPr>
          <a:xfrm>
            <a:off x="1" y="242345"/>
            <a:ext cx="2194559" cy="1080000"/>
            <a:chOff x="0" y="262665"/>
            <a:chExt cx="2439749" cy="1217105"/>
          </a:xfrm>
        </p:grpSpPr>
        <p:grpSp>
          <p:nvGrpSpPr>
            <p:cNvPr id="3" name="Group 2">
              <a:extLst>
                <a:ext uri="{FF2B5EF4-FFF2-40B4-BE49-F238E27FC236}">
                  <a16:creationId xmlns:a16="http://schemas.microsoft.com/office/drawing/2014/main" id="{E6529254-A42A-FC55-9886-EF3677A4AB5F}"/>
                </a:ext>
              </a:extLst>
            </p:cNvPr>
            <p:cNvGrpSpPr/>
            <p:nvPr/>
          </p:nvGrpSpPr>
          <p:grpSpPr>
            <a:xfrm>
              <a:off x="0" y="262665"/>
              <a:ext cx="2439749" cy="1217105"/>
              <a:chOff x="-1354596" y="1053296"/>
              <a:chExt cx="2592377" cy="1152000"/>
            </a:xfrm>
          </p:grpSpPr>
          <p:sp>
            <p:nvSpPr>
              <p:cNvPr id="5" name="Rectangle 4">
                <a:extLst>
                  <a:ext uri="{FF2B5EF4-FFF2-40B4-BE49-F238E27FC236}">
                    <a16:creationId xmlns:a16="http://schemas.microsoft.com/office/drawing/2014/main" id="{A353093A-43A9-26FE-BA6B-3DD1F5BE96B8}"/>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Flowchart: Connector 5">
                <a:extLst>
                  <a:ext uri="{FF2B5EF4-FFF2-40B4-BE49-F238E27FC236}">
                    <a16:creationId xmlns:a16="http://schemas.microsoft.com/office/drawing/2014/main" id="{0A25A8EF-4E0B-8991-DBC0-430E2D10AC7F}"/>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 name="TextBox 3">
              <a:extLst>
                <a:ext uri="{FF2B5EF4-FFF2-40B4-BE49-F238E27FC236}">
                  <a16:creationId xmlns:a16="http://schemas.microsoft.com/office/drawing/2014/main" id="{780CFD71-634F-E514-BEEA-DCFEF9D9C82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7" name="Picture 6">
            <a:extLst>
              <a:ext uri="{FF2B5EF4-FFF2-40B4-BE49-F238E27FC236}">
                <a16:creationId xmlns:a16="http://schemas.microsoft.com/office/drawing/2014/main" id="{FFEC9E64-B0E5-7035-577A-83076E08BC6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9523224324401112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49667" y="3027896"/>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rPr>
              <a:t>电力系统大数据分析与挖掘</a:t>
            </a:r>
            <a:endParaRPr lang="en-US" altLang="zh-CN"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电力大数据概述
 电力大数据分析方法
 电力大数据挖掘技术
 电力大数据分析应用
 电力大数据安全与隐私
 电力大数据标准与规范
 电力大数据人才培养
 电力大数据未来发展</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pic>
        <p:nvPicPr>
          <p:cNvPr id="15" name="Picture 14">
            <a:extLst>
              <a:ext uri="{FF2B5EF4-FFF2-40B4-BE49-F238E27FC236}">
                <a16:creationId xmlns:a16="http://schemas.microsoft.com/office/drawing/2014/main" id="{1CEB4078-FCCF-97EA-6B99-7B347E6D3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 y="4171790"/>
            <a:ext cx="2981087" cy="2697785"/>
          </a:xfrm>
          <a:prstGeom prst="snip1Rect">
            <a:avLst/>
          </a:prstGeom>
        </p:spPr>
      </p:pic>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电力大数据概述</a:t>
            </a:r>
          </a:p>
        </p:txBody>
      </p:sp>
      <p:sp>
        <p:nvSpPr>
          <p:cNvPr id="3" name="Subtitle 2"/>
          <p:cNvSpPr>
            <a:spLocks noGrp="1"/>
          </p:cNvSpPr>
          <p:nvPr>
            <p:ph type="subTitle" idx="1"/>
          </p:nvPr>
        </p:nvSpPr>
        <p:spPr/>
        <p:txBody>
          <a:bodyPr/>
          <a:lstStyle/>
          <a:p>
            <a:r>
              <a:t>电力系统大数据分析与挖掘</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电力大数据概述</a:t>
            </a:r>
          </a:p>
        </p:txBody>
      </p:sp>
      <p:sp>
        <p:nvSpPr>
          <p:cNvPr id="3" name="Text Placeholder 2"/>
          <p:cNvSpPr>
            <a:spLocks noGrp="1"/>
          </p:cNvSpPr>
          <p:nvPr>
            <p:ph type="body" idx="1"/>
          </p:nvPr>
        </p:nvSpPr>
        <p:spPr/>
        <p:txBody>
          <a:bodyPr/>
          <a:lstStyle/>
          <a:p>
            <a:r>
              <a:t>电力系统大数据概述</a:t>
            </a:r>
          </a:p>
        </p:txBody>
      </p:sp>
      <p:sp>
        <p:nvSpPr>
          <p:cNvPr id="4" name="Content Placeholder 3"/>
          <p:cNvSpPr>
            <a:spLocks noGrp="1"/>
          </p:cNvSpPr>
          <p:nvPr>
            <p:ph sz="half" idx="2"/>
          </p:nvPr>
        </p:nvSpPr>
        <p:spPr/>
        <p:txBody>
          <a:bodyPr/>
          <a:lstStyle/>
          <a:p>
            <a:r>
              <a:t>1. 电力大数据定义：电力大数据是指电力系统中产生的海量、多样化、高速的数据，包括来自智能电表、传感器、智能设备和其他来源的数据。</a:t>
            </a:r>
          </a:p>
          <a:p>
            <a:r>
              <a:t>2. 电力大数据特点：电力大数据具有4V特点，即Volume（数据量大）、Variety（数据类型多样）、Velocity（数据产生速度快）、Veracity（数据质量不一致）。</a:t>
            </a:r>
          </a:p>
          <a:p>
            <a:r>
              <a:t>3. 电力大数据来源：电力大数据主要来源于智能电表、传感器、智能设备和其他来源，包括发电厂、配电网、输电网、用电负荷等。</a:t>
            </a:r>
          </a:p>
        </p:txBody>
      </p:sp>
      <p:sp>
        <p:nvSpPr>
          <p:cNvPr id="5" name="Text Placeholder 4"/>
          <p:cNvSpPr>
            <a:spLocks noGrp="1"/>
          </p:cNvSpPr>
          <p:nvPr>
            <p:ph type="body" idx="3"/>
          </p:nvPr>
        </p:nvSpPr>
        <p:spPr/>
        <p:txBody>
          <a:bodyPr/>
          <a:lstStyle/>
          <a:p>
            <a:r>
              <a:t>电力大数据应用</a:t>
            </a:r>
          </a:p>
        </p:txBody>
      </p:sp>
      <p:sp>
        <p:nvSpPr>
          <p:cNvPr id="6" name="Content Placeholder 5"/>
          <p:cNvSpPr>
            <a:spLocks noGrp="1"/>
          </p:cNvSpPr>
          <p:nvPr>
            <p:ph sz="half" idx="4"/>
          </p:nvPr>
        </p:nvSpPr>
        <p:spPr/>
        <p:txBody>
          <a:bodyPr/>
          <a:lstStyle/>
          <a:p>
            <a:r>
              <a:t>1. 用户行为分析：电力大数据可以用于分析用户的用电行为，了解用户的用电习惯和需求，从而为用户提供个性化的用电服务。</a:t>
            </a:r>
          </a:p>
          <a:p>
            <a:r>
              <a:t>2. 设备状态监测：电力大数据可以用于监测设备的状态，及时发现设备故障，从而避免设备故障造成的损失。</a:t>
            </a:r>
          </a:p>
          <a:p>
            <a:r>
              <a:t>3. 电网安全分析：电力大数据可以用于分析电网的安全情况，及时发现电网的薄弱环节，从而提高电网的安全可靠性。</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电力大数据分析方法</a:t>
            </a:r>
          </a:p>
        </p:txBody>
      </p:sp>
      <p:sp>
        <p:nvSpPr>
          <p:cNvPr id="3" name="Subtitle 2"/>
          <p:cNvSpPr>
            <a:spLocks noGrp="1"/>
          </p:cNvSpPr>
          <p:nvPr>
            <p:ph type="subTitle" idx="1"/>
          </p:nvPr>
        </p:nvSpPr>
        <p:spPr/>
        <p:txBody>
          <a:bodyPr/>
          <a:lstStyle/>
          <a:p>
            <a:r>
              <a:t>电力系统大数据分析与挖掘</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电力大数据分析方法</a:t>
            </a:r>
          </a:p>
        </p:txBody>
      </p:sp>
      <p:sp>
        <p:nvSpPr>
          <p:cNvPr id="3" name="Text Placeholder 2"/>
          <p:cNvSpPr>
            <a:spLocks noGrp="1"/>
          </p:cNvSpPr>
          <p:nvPr>
            <p:ph type="body" idx="1"/>
          </p:nvPr>
        </p:nvSpPr>
        <p:spPr/>
        <p:txBody>
          <a:bodyPr/>
          <a:lstStyle/>
          <a:p>
            <a:r>
              <a:t>大数据采集与预处理</a:t>
            </a:r>
          </a:p>
        </p:txBody>
      </p:sp>
      <p:sp>
        <p:nvSpPr>
          <p:cNvPr id="4" name="Content Placeholder 3"/>
          <p:cNvSpPr>
            <a:spLocks noGrp="1"/>
          </p:cNvSpPr>
          <p:nvPr>
            <p:ph sz="half" idx="2"/>
          </p:nvPr>
        </p:nvSpPr>
        <p:spPr/>
        <p:txBody>
          <a:bodyPr/>
          <a:lstStyle/>
          <a:p>
            <a:r>
              <a:t>1. 电力大数据采集技术：包括电力系统传感技术、数据采集技术和数据传输技术等，这些技术可以实现对电力系统运行数据的实时采集和传输。</a:t>
            </a:r>
          </a:p>
          <a:p>
            <a:r>
              <a:t>2. 电力大数据预处理技术：包括数据清理、数据转换、数据集成和数据归一化等，这些技术可以将原始的电力大数据转化为适合挖掘和分析的数据格式。</a:t>
            </a:r>
          </a:p>
          <a:p>
            <a:r>
              <a:t>3. 电力大数据存储与管理技术：包括分布式存储技术、数据压缩技术和索引技术等，这些技术可以对电力大数据进行高效的存储和管理，并支持快速的数据访问和检索。</a:t>
            </a:r>
          </a:p>
        </p:txBody>
      </p:sp>
      <p:sp>
        <p:nvSpPr>
          <p:cNvPr id="5" name="Text Placeholder 4"/>
          <p:cNvSpPr>
            <a:spLocks noGrp="1"/>
          </p:cNvSpPr>
          <p:nvPr>
            <p:ph type="body" idx="3"/>
          </p:nvPr>
        </p:nvSpPr>
        <p:spPr/>
        <p:txBody>
          <a:bodyPr/>
          <a:lstStyle/>
          <a:p>
            <a:r>
              <a:t>大数据挖掘算法</a:t>
            </a:r>
          </a:p>
        </p:txBody>
      </p:sp>
      <p:sp>
        <p:nvSpPr>
          <p:cNvPr id="6" name="Content Placeholder 5"/>
          <p:cNvSpPr>
            <a:spLocks noGrp="1"/>
          </p:cNvSpPr>
          <p:nvPr>
            <p:ph sz="half" idx="4"/>
          </p:nvPr>
        </p:nvSpPr>
        <p:spPr/>
        <p:txBody>
          <a:bodyPr/>
          <a:lstStyle/>
          <a:p>
            <a:r>
              <a:t>1. 分类算法：包括决策树、支持向量机、朴素贝叶斯等，这些算法可以根据电力大数据的特征将电力系统运行状态分为不同的类别。</a:t>
            </a:r>
          </a:p>
          <a:p>
            <a:r>
              <a:t>2. 聚类算法：包括k-means、层次聚类、密度聚类等，这些算法可以将电力大数据的样本点分为不同的簇，以便发现电力系统运行中的异常情况。</a:t>
            </a:r>
          </a:p>
          <a:p>
            <a:r>
              <a:t>3. 分类算法与聚类算法的比较：这两类算法各有优缺点，分类算法擅长处理带有标签的数据，而聚类算法擅长处理没有标签的数据。在电力大数据分析中，这两种算法可以结合使用，以便获得更全面的分析结果。</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电力大数据分析方法</a:t>
            </a:r>
          </a:p>
        </p:txBody>
      </p:sp>
      <p:sp>
        <p:nvSpPr>
          <p:cNvPr id="3" name="Content Placeholder 2"/>
          <p:cNvSpPr>
            <a:spLocks noGrp="1"/>
          </p:cNvSpPr>
          <p:nvPr>
            <p:ph sz="half" idx="2"/>
          </p:nvPr>
        </p:nvSpPr>
        <p:spPr/>
        <p:txBody>
          <a:bodyPr/>
          <a:lstStyle/>
          <a:p>
            <a:r>
              <a:t>1. 关联分析：关联分析可以找出电力大数据中的关联关系，这些关联关系可以帮助电力系统运营商发现电力系统运行中的规律，以便制定更合理的决策。</a:t>
            </a:r>
          </a:p>
          <a:p>
            <a:r>
              <a:t>2. 决策树分析：决策树分析可以根据电力大数据的特征构建决策树，这棵决策树可以帮助电力系统运营商做出更优的决策。</a:t>
            </a:r>
          </a:p>
          <a:p>
            <a:r>
              <a:t>3. 神经网络分析：神经网络是一种机器学习算法，它可以根据电力大数据的特征自动学习并建立模型，这个模型可以帮助电力系统运营商预测电力系统的运行状态并进行故障诊断。</a:t>
            </a:r>
          </a:p>
        </p:txBody>
      </p:sp>
      <p:sp>
        <p:nvSpPr>
          <p:cNvPr id="4" name="Text Placeholder 3"/>
          <p:cNvSpPr>
            <a:spLocks noGrp="1"/>
          </p:cNvSpPr>
          <p:nvPr>
            <p:ph type="body" idx="3"/>
          </p:nvPr>
        </p:nvSpPr>
        <p:spPr/>
        <p:txBody>
          <a:bodyPr/>
          <a:lstStyle/>
          <a:p>
            <a:r>
              <a:t>大数据可视化技术</a:t>
            </a:r>
          </a:p>
        </p:txBody>
      </p:sp>
      <p:sp>
        <p:nvSpPr>
          <p:cNvPr id="5" name="Content Placeholder 4"/>
          <p:cNvSpPr>
            <a:spLocks noGrp="1"/>
          </p:cNvSpPr>
          <p:nvPr>
            <p:ph sz="half" idx="4"/>
          </p:nvPr>
        </p:nvSpPr>
        <p:spPr/>
        <p:txBody>
          <a:bodyPr/>
          <a:lstStyle/>
          <a:p>
            <a:r>
              <a:t>1. 数据可视化技术：包括信息图表、热图、散点图等，这些技术可以将电力大数据转化为直观易懂的形式，以便电力系统运营商快速了解电力系统的运行情况。</a:t>
            </a:r>
          </a:p>
          <a:p>
            <a:r>
              <a:t>2. 地理信息系统（GIS）技术：GIS技术可以将电力大数据的空间信息可视化，以便电力系统运营商了解电力系统的运行情况与地理环境之间的关系。</a:t>
            </a:r>
          </a:p>
          <a:p>
            <a:r>
              <a:t>3. 虚拟现实（VR）和增强现实（AR）技术：VR和AR技术可以将电力大数据的可视化结果与现实世界融合在一起，以便电力系统运营商更加沉浸式地了解电力系统的运行情况。</a:t>
            </a:r>
          </a:p>
        </p:txBody>
      </p:sp>
      <p:sp>
        <p:nvSpPr>
          <p:cNvPr id="6" name="Text Placeholder 5"/>
          <p:cNvSpPr>
            <a:spLocks noGrp="1"/>
          </p:cNvSpPr>
          <p:nvPr>
            <p:ph type="body" idx="1"/>
          </p:nvPr>
        </p:nvSpPr>
        <p:spPr/>
        <p:txBody>
          <a:bodyPr/>
          <a:lstStyle/>
          <a:p>
            <a:r>
              <a:t>大数据分析方法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电力大数据分析方法</a:t>
            </a:r>
          </a:p>
        </p:txBody>
      </p:sp>
      <p:sp>
        <p:nvSpPr>
          <p:cNvPr id="3" name="Text Placeholder 2"/>
          <p:cNvSpPr>
            <a:spLocks noGrp="1"/>
          </p:cNvSpPr>
          <p:nvPr>
            <p:ph type="body" idx="1"/>
          </p:nvPr>
        </p:nvSpPr>
        <p:spPr/>
        <p:txBody>
          <a:bodyPr/>
          <a:lstStyle/>
          <a:p>
            <a:r>
              <a:t>大数据安全与隐私</a:t>
            </a:r>
          </a:p>
        </p:txBody>
      </p:sp>
      <p:sp>
        <p:nvSpPr>
          <p:cNvPr id="4" name="Content Placeholder 3"/>
          <p:cNvSpPr>
            <a:spLocks noGrp="1"/>
          </p:cNvSpPr>
          <p:nvPr>
            <p:ph sz="half" idx="2"/>
          </p:nvPr>
        </p:nvSpPr>
        <p:spPr/>
        <p:txBody>
          <a:bodyPr/>
          <a:lstStyle/>
          <a:p>
            <a:r>
              <a:t>1. 电力大数据安全技术：包括数据加密技术、数据访问控制技术和数据泄漏防护技术等，这些技术可以保护电力大数据的安全，防止未经授权的人员访问或利用电力大数据。</a:t>
            </a:r>
          </a:p>
          <a:p>
            <a:r>
              <a:t>2. 电力大数据隐私保护技术：包括数据匿名化技术、数据脱敏技术和数据销毁技术等，这些技术可以保护电力大数据的隐私，防止个人信息被泄露或滥用。</a:t>
            </a:r>
          </a:p>
          <a:p>
            <a:r>
              <a:t>3. 电力大数据安全与隐私的挑战：电力大数据安全与隐私面临着许多挑战，包括数据量的不断增长、数据类型的不断变化以及数据安全威胁的不断升级等。</a:t>
            </a:r>
          </a:p>
        </p:txBody>
      </p:sp>
      <p:sp>
        <p:nvSpPr>
          <p:cNvPr id="5" name="Text Placeholder 4"/>
          <p:cNvSpPr>
            <a:spLocks noGrp="1"/>
          </p:cNvSpPr>
          <p:nvPr>
            <p:ph type="body" idx="3"/>
          </p:nvPr>
        </p:nvSpPr>
        <p:spPr/>
        <p:txBody>
          <a:bodyPr/>
          <a:lstStyle/>
          <a:p>
            <a:r>
              <a:t>大数据驱动下的电力系统未来发展趋势</a:t>
            </a:r>
          </a:p>
        </p:txBody>
      </p:sp>
      <p:sp>
        <p:nvSpPr>
          <p:cNvPr id="6" name="Content Placeholder 5"/>
          <p:cNvSpPr>
            <a:spLocks noGrp="1"/>
          </p:cNvSpPr>
          <p:nvPr>
            <p:ph sz="half" idx="4"/>
          </p:nvPr>
        </p:nvSpPr>
        <p:spPr/>
        <p:txBody>
          <a:bodyPr/>
          <a:lstStyle/>
          <a:p>
            <a:r>
              <a:t>1. 智能电网：智能电网是利用大数据分析技术对电力系统进行智能控制和管理的电网，它可以提高电力系统的运行效率、可靠性和安全性。</a:t>
            </a:r>
          </a:p>
          <a:p>
            <a:r>
              <a:t>2. 分布式发电：分布式发电是指将发电设备分散安装在电网的各个节点，而不是集中在一个发电厂，这种发电方式可以提高电力系统的灵活性、适应性和可靠性。</a:t>
            </a:r>
          </a:p>
          <a:p>
            <a:r>
              <a:t>3. 可再生能源：可再生能源是指来自风能、太阳能、水能等自然资源的能源，这些能源可以替代化石燃料，从而减少电力系统的碳排放量。</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电力大数据挖掘技术</a:t>
            </a:r>
          </a:p>
        </p:txBody>
      </p:sp>
      <p:sp>
        <p:nvSpPr>
          <p:cNvPr id="3" name="Subtitle 2"/>
          <p:cNvSpPr>
            <a:spLocks noGrp="1"/>
          </p:cNvSpPr>
          <p:nvPr>
            <p:ph type="subTitle" idx="1"/>
          </p:nvPr>
        </p:nvSpPr>
        <p:spPr/>
        <p:txBody>
          <a:bodyPr/>
          <a:lstStyle/>
          <a:p>
            <a:r>
              <a:t>电力系统大数据分析与挖掘</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电力大数据挖掘技术</a:t>
            </a:r>
          </a:p>
        </p:txBody>
      </p:sp>
      <p:sp>
        <p:nvSpPr>
          <p:cNvPr id="3" name="Text Placeholder 2"/>
          <p:cNvSpPr>
            <a:spLocks noGrp="1"/>
          </p:cNvSpPr>
          <p:nvPr>
            <p:ph type="body" idx="1"/>
          </p:nvPr>
        </p:nvSpPr>
        <p:spPr/>
        <p:txBody>
          <a:bodyPr/>
          <a:lstStyle/>
          <a:p>
            <a:r>
              <a:t>电力系统大数据挖掘技术综述</a:t>
            </a:r>
          </a:p>
        </p:txBody>
      </p:sp>
      <p:sp>
        <p:nvSpPr>
          <p:cNvPr id="4" name="Content Placeholder 3"/>
          <p:cNvSpPr>
            <a:spLocks noGrp="1"/>
          </p:cNvSpPr>
          <p:nvPr>
            <p:ph sz="half" idx="2"/>
          </p:nvPr>
        </p:nvSpPr>
        <p:spPr/>
        <p:txBody>
          <a:bodyPr/>
          <a:lstStyle/>
          <a:p>
            <a:r>
              <a:t>1. 定义与分类：电力系统大数据挖掘技术是指从电力系统中采集的海量数据中提取有价值信息的挖掘过程，一般分为有监督学习、无监督学习、半监督学习、深度学习等四类。</a:t>
            </a:r>
          </a:p>
          <a:p>
            <a:r>
              <a:t>2. 应用领域：电力系统大数据挖掘技术在电力系统中具有广泛的应用领域，主要包括电力系统故障诊断、电力系统状态评估、电力系统运行优化、电力系统安全分析等。</a:t>
            </a:r>
          </a:p>
          <a:p>
            <a:r>
              <a:t>3. 挑战与展望：电力系统大数据挖掘技术面临着数据量大、数据质量差、数据结构复杂、数据挖掘算法复杂度高、电力系统数据挖掘人才缺乏等挑战。随着电力系统规模的不断扩大和电力系统运行环境的日益复杂，电力系统大数据挖掘技术将迎来新的发展机遇。</a:t>
            </a:r>
          </a:p>
        </p:txBody>
      </p:sp>
      <p:sp>
        <p:nvSpPr>
          <p:cNvPr id="5" name="Text Placeholder 4"/>
          <p:cNvSpPr>
            <a:spLocks noGrp="1"/>
          </p:cNvSpPr>
          <p:nvPr>
            <p:ph type="body" idx="3"/>
          </p:nvPr>
        </p:nvSpPr>
        <p:spPr/>
        <p:txBody>
          <a:bodyPr/>
          <a:lstStyle/>
          <a:p>
            <a:r>
              <a:t>电力系统大数据挖掘技术在电力系统故障诊断中的应用</a:t>
            </a:r>
          </a:p>
        </p:txBody>
      </p:sp>
      <p:sp>
        <p:nvSpPr>
          <p:cNvPr id="6" name="Content Placeholder 5"/>
          <p:cNvSpPr>
            <a:spLocks noGrp="1"/>
          </p:cNvSpPr>
          <p:nvPr>
            <p:ph sz="half" idx="4"/>
          </p:nvPr>
        </p:nvSpPr>
        <p:spPr/>
        <p:txBody>
          <a:bodyPr/>
          <a:lstStyle/>
          <a:p>
            <a:r>
              <a:t>1. 故障类型识别：电力系统大数据挖掘技术可以识别多种类型的电力系统故障，包括短路故障、接地故障、断线故障、过电压故障、欠电压故障等。</a:t>
            </a:r>
          </a:p>
          <a:p>
            <a:r>
              <a:t>2. 故障定位：电力系统大数据挖掘技术可以通过分析电力系统中各个节点的数据，定位电力系统故障的发生位置。</a:t>
            </a:r>
          </a:p>
          <a:p>
            <a:r>
              <a:t>3. 故障原因分析：电力系统大数据挖掘技术可以分析电力系统故障发生前后的数据，找出导致故障发生的原因，为电力系统故障的预防和处理提供参考。</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电力大数据挖掘技术</a:t>
            </a:r>
          </a:p>
        </p:txBody>
      </p:sp>
      <p:sp>
        <p:nvSpPr>
          <p:cNvPr id="3" name="Text Placeholder 2"/>
          <p:cNvSpPr>
            <a:spLocks noGrp="1"/>
          </p:cNvSpPr>
          <p:nvPr>
            <p:ph type="body" idx="1"/>
          </p:nvPr>
        </p:nvSpPr>
        <p:spPr/>
        <p:txBody>
          <a:bodyPr/>
          <a:lstStyle/>
          <a:p>
            <a:r>
              <a:t>电力系统大数据挖掘技术在电力系统状态评估中的应用</a:t>
            </a:r>
          </a:p>
        </p:txBody>
      </p:sp>
      <p:sp>
        <p:nvSpPr>
          <p:cNvPr id="4" name="Content Placeholder 3"/>
          <p:cNvSpPr>
            <a:spLocks noGrp="1"/>
          </p:cNvSpPr>
          <p:nvPr>
            <p:ph sz="half" idx="2"/>
          </p:nvPr>
        </p:nvSpPr>
        <p:spPr/>
        <p:txBody>
          <a:bodyPr/>
          <a:lstStyle/>
          <a:p>
            <a:r>
              <a:t>1. 电压状态评估：电力系统大数据挖掘技术可以通过分析电力系统中各个节点的电压数据，评估电力系统当前的电压状态，及时发现电力系统中存在的电压问题。</a:t>
            </a:r>
          </a:p>
          <a:p>
            <a:r>
              <a:t>2. 电流状态评估：电力系统大数据挖掘技术可以通过分析电力系统中各个节点的电流数据，评估电力系统当前的电流状态，及时发现电力系统中存在的电流问题。</a:t>
            </a:r>
          </a:p>
          <a:p>
            <a:r>
              <a:t>3. 功率流状态评估：电力系统大数据挖掘技术可以通过分析电力系统中各个节点的功率流数据，评估电力系统当前的功率流状态，及时发现电力系统中存在的功率流问题。</a:t>
            </a:r>
          </a:p>
        </p:txBody>
      </p:sp>
      <p:sp>
        <p:nvSpPr>
          <p:cNvPr id="5" name="Text Placeholder 4"/>
          <p:cNvSpPr>
            <a:spLocks noGrp="1"/>
          </p:cNvSpPr>
          <p:nvPr>
            <p:ph type="body" idx="3"/>
          </p:nvPr>
        </p:nvSpPr>
        <p:spPr/>
        <p:txBody>
          <a:bodyPr/>
          <a:lstStyle/>
          <a:p>
            <a:r>
              <a:t>电力系统大数据挖掘技术在电力系统运行优化中的应用</a:t>
            </a:r>
          </a:p>
        </p:txBody>
      </p:sp>
      <p:sp>
        <p:nvSpPr>
          <p:cNvPr id="6" name="Content Placeholder 5"/>
          <p:cNvSpPr>
            <a:spLocks noGrp="1"/>
          </p:cNvSpPr>
          <p:nvPr>
            <p:ph sz="half" idx="4"/>
          </p:nvPr>
        </p:nvSpPr>
        <p:spPr/>
        <p:txBody>
          <a:bodyPr/>
          <a:lstStyle/>
          <a:p>
            <a:r>
              <a:t>1. 发电计划优化：电力系统大数据挖掘技术可以通过分析电力系统中历史发电数据、电力负荷数据、电力价格数据等数据，优化电力系统的发电计划，提高电力系统的发电效率和经济效益。</a:t>
            </a:r>
          </a:p>
          <a:p>
            <a:r>
              <a:t>2. 电网调度优化：电力系统大数据挖掘技术可以通过分析电力系统中历史电网调度数据、电力负荷数据、电力线缆容量数据等数据，优化电网的调度方案，提高电网的运行效率和安全性。</a:t>
            </a:r>
          </a:p>
          <a:p>
            <a:r>
              <a:t>3. 电力交易优化：电力系统大数据挖掘技术可以通过分析电力系统中历史电力交易数据、电力负荷数据、电力价格数据等数据，优化电力系统的电力交易策略，提高电力系统的交易效率和经济效益。</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电力大数据挖掘技术</a:t>
            </a:r>
          </a:p>
        </p:txBody>
      </p:sp>
      <p:sp>
        <p:nvSpPr>
          <p:cNvPr id="3" name="Text Placeholder 2"/>
          <p:cNvSpPr>
            <a:spLocks noGrp="1"/>
          </p:cNvSpPr>
          <p:nvPr>
            <p:ph type="body" idx="1"/>
          </p:nvPr>
        </p:nvSpPr>
        <p:spPr/>
        <p:txBody>
          <a:bodyPr/>
          <a:lstStyle/>
          <a:p>
            <a:r>
              <a:t>电力系统大数据挖掘技术在电力系统安全分析中的应用</a:t>
            </a:r>
          </a:p>
        </p:txBody>
      </p:sp>
      <p:sp>
        <p:nvSpPr>
          <p:cNvPr id="4" name="Content Placeholder 3"/>
          <p:cNvSpPr>
            <a:spLocks noGrp="1"/>
          </p:cNvSpPr>
          <p:nvPr>
            <p:ph sz="half" idx="2"/>
          </p:nvPr>
        </p:nvSpPr>
        <p:spPr/>
        <p:txBody>
          <a:bodyPr/>
          <a:lstStyle/>
          <a:p>
            <a:r>
              <a:t>1. 电力系统稳定性分析：电力系统大数据挖掘技术可以通过分析电力系统中历史电力系统数据、电力负荷数据、发电机出力数据等数据，分析电力系统的稳定性，评估电力系统发生故障的可能性。</a:t>
            </a:r>
          </a:p>
          <a:p>
            <a:r>
              <a:t>2. 电力系统可靠性分析：电力系统大数据挖掘技术可以通过分析电力系统中历史电力系统数据、电力负荷数据、电力线路故障数据等数据，分析电力系统的可靠性，评估电力系统发生故障的概率和严重程度。</a:t>
            </a:r>
          </a:p>
          <a:p>
            <a:r>
              <a:t>3. 电力系统安全控制：电力系统大数据挖掘技术可以通过分析电力系统中实时电力系统数据、电力负荷数据、发电机出力数据等数据，实时监控电力系统的运行状态，及时发现电力系统中存在的安全隐患，并采取措施消除安全隐患，提高电力系统的安全运行水平。</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电力大数据分析应用</a:t>
            </a:r>
          </a:p>
        </p:txBody>
      </p:sp>
      <p:sp>
        <p:nvSpPr>
          <p:cNvPr id="3" name="Subtitle 2"/>
          <p:cNvSpPr>
            <a:spLocks noGrp="1"/>
          </p:cNvSpPr>
          <p:nvPr>
            <p:ph type="subTitle" idx="1"/>
          </p:nvPr>
        </p:nvSpPr>
        <p:spPr/>
        <p:txBody>
          <a:bodyPr/>
          <a:lstStyle/>
          <a:p>
            <a:r>
              <a:t>电力系统大数据分析与挖掘</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电力大数据分析应用</a:t>
            </a:r>
          </a:p>
        </p:txBody>
      </p:sp>
      <p:sp>
        <p:nvSpPr>
          <p:cNvPr id="3" name="Text Placeholder 2"/>
          <p:cNvSpPr>
            <a:spLocks noGrp="1"/>
          </p:cNvSpPr>
          <p:nvPr>
            <p:ph type="body" idx="1"/>
          </p:nvPr>
        </p:nvSpPr>
        <p:spPr/>
        <p:txBody>
          <a:bodyPr/>
          <a:lstStyle/>
          <a:p>
            <a:r>
              <a:t>电力系统故障预测与诊断</a:t>
            </a:r>
          </a:p>
        </p:txBody>
      </p:sp>
      <p:sp>
        <p:nvSpPr>
          <p:cNvPr id="4" name="Content Placeholder 3"/>
          <p:cNvSpPr>
            <a:spLocks noGrp="1"/>
          </p:cNvSpPr>
          <p:nvPr>
            <p:ph sz="half" idx="2"/>
          </p:nvPr>
        </p:nvSpPr>
        <p:spPr/>
        <p:txBody>
          <a:bodyPr/>
          <a:lstStyle/>
          <a:p>
            <a:r>
              <a:t>1. 应用大数据分析技术，挖掘历史故障数据中的规律，建立故障预测模型。</a:t>
            </a:r>
          </a:p>
          <a:p>
            <a:r>
              <a:t>2. 实时监测电力系统运行状态，当发现异常情况时，利用故障预测模型进行故障诊断，快速定位故障点。</a:t>
            </a:r>
          </a:p>
          <a:p>
            <a:r>
              <a:t>3. 结合人工智能技术，实现故障诊断的自动化与智能化，提高故障诊断的准确性和效率。</a:t>
            </a:r>
          </a:p>
        </p:txBody>
      </p:sp>
      <p:sp>
        <p:nvSpPr>
          <p:cNvPr id="5" name="Text Placeholder 4"/>
          <p:cNvSpPr>
            <a:spLocks noGrp="1"/>
          </p:cNvSpPr>
          <p:nvPr>
            <p:ph type="body" idx="3"/>
          </p:nvPr>
        </p:nvSpPr>
        <p:spPr/>
        <p:txBody>
          <a:bodyPr/>
          <a:lstStyle/>
          <a:p>
            <a:r>
              <a:t>電力系統負載預測</a:t>
            </a:r>
          </a:p>
        </p:txBody>
      </p:sp>
      <p:sp>
        <p:nvSpPr>
          <p:cNvPr id="6" name="Content Placeholder 5"/>
          <p:cNvSpPr>
            <a:spLocks noGrp="1"/>
          </p:cNvSpPr>
          <p:nvPr>
            <p:ph sz="half" idx="4"/>
          </p:nvPr>
        </p:nvSpPr>
        <p:spPr/>
        <p:txBody>
          <a:bodyPr/>
          <a:lstStyle/>
          <a:p>
            <a:r>
              <a:t>1. 利用大数据分析技术，挖掘历史负荷数据中的规律，建立负荷预测模型。</a:t>
            </a:r>
          </a:p>
          <a:p>
            <a:r>
              <a:t>2. 实时监测电力系统负荷情况，当发现负荷异常时，利用负荷预测模型进行负荷预测，提前做好应对措施。</a:t>
            </a:r>
          </a:p>
          <a:p>
            <a:r>
              <a:t>3. 结合人工智能技术，实现负荷预测的自动化与智能化，提高负荷预测的准确性和效率。</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电力大数据分析应用</a:t>
            </a:r>
          </a:p>
        </p:txBody>
      </p:sp>
      <p:sp>
        <p:nvSpPr>
          <p:cNvPr id="3" name="Text Placeholder 2"/>
          <p:cNvSpPr>
            <a:spLocks noGrp="1"/>
          </p:cNvSpPr>
          <p:nvPr>
            <p:ph type="body" idx="1"/>
          </p:nvPr>
        </p:nvSpPr>
        <p:spPr/>
        <p:txBody>
          <a:bodyPr/>
          <a:lstStyle/>
          <a:p>
            <a:r>
              <a:t>電力系統安全穩定分析</a:t>
            </a:r>
          </a:p>
        </p:txBody>
      </p:sp>
      <p:sp>
        <p:nvSpPr>
          <p:cNvPr id="4" name="Content Placeholder 3"/>
          <p:cNvSpPr>
            <a:spLocks noGrp="1"/>
          </p:cNvSpPr>
          <p:nvPr>
            <p:ph sz="half" idx="2"/>
          </p:nvPr>
        </p:nvSpPr>
        <p:spPr/>
        <p:txBody>
          <a:bodyPr/>
          <a:lstStyle/>
          <a:p>
            <a:r>
              <a:t>1. 利用大数据分析技术，挖掘历史电力系统运行数据中的规律，建立电力系统安全稳定分析模型。</a:t>
            </a:r>
          </a:p>
          <a:p>
            <a:r>
              <a:t>2. 实时监测电力系统运行状态，当发现电力系统出现安全稳定问题时，利用电力系统安全稳定分析模型进行分析，找出问题的根源并提出解决方案。</a:t>
            </a:r>
          </a:p>
          <a:p>
            <a:r>
              <a:t>3. 结合人工智能技术，实现电力系统安全稳定分析的自动化与智能化，提高电力系统安全稳定分析的准确性和效率。</a:t>
            </a:r>
          </a:p>
        </p:txBody>
      </p:sp>
      <p:sp>
        <p:nvSpPr>
          <p:cNvPr id="5" name="Text Placeholder 4"/>
          <p:cNvSpPr>
            <a:spLocks noGrp="1"/>
          </p:cNvSpPr>
          <p:nvPr>
            <p:ph type="body" idx="3"/>
          </p:nvPr>
        </p:nvSpPr>
        <p:spPr/>
        <p:txBody>
          <a:bodyPr/>
          <a:lstStyle/>
          <a:p>
            <a:r>
              <a:t>电力系统优化调度</a:t>
            </a:r>
          </a:p>
        </p:txBody>
      </p:sp>
      <p:sp>
        <p:nvSpPr>
          <p:cNvPr id="6" name="Content Placeholder 5"/>
          <p:cNvSpPr>
            <a:spLocks noGrp="1"/>
          </p:cNvSpPr>
          <p:nvPr>
            <p:ph sz="half" idx="4"/>
          </p:nvPr>
        </p:nvSpPr>
        <p:spPr/>
        <p:txBody>
          <a:bodyPr/>
          <a:lstStyle/>
          <a:p>
            <a:r>
              <a:t>1. 利用大数据分析技术，挖掘历史电力系统调度数据中的规律，建立电力系统优化调度模型。</a:t>
            </a:r>
          </a:p>
          <a:p>
            <a:r>
              <a:t>2. 实时监测电力系统运行状态，当发现电力系统调度不合理时，利用电力系统优化调度模型进行优化调度，提高电力系统的运行效率和经济性。</a:t>
            </a:r>
          </a:p>
          <a:p>
            <a:r>
              <a:t>3. 结合人工智能技术，实现电力系统优化调度的自动化与智能化，提高电力系统优化调度的准确性和效率。</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https://d.book118.com/295232243244011122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90</Paragraphs>
  <Slides>16</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16</vt:i4>
      </vt:variant>
    </vt:vector>
  </HeadingPairs>
  <TitlesOfParts>
    <vt:vector baseType="lpstr" size="27">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电力大数据概述</vt:lpstr>
      <vt:lpstr> 电力大数据概述</vt:lpstr>
      <vt:lpstr> 电力大数据分析方法</vt:lpstr>
      <vt:lpstr> 电力大数据分析方法</vt:lpstr>
      <vt:lpstr> 电力大数据分析方法</vt:lpstr>
      <vt:lpstr> 电力大数据分析方法</vt:lpstr>
      <vt:lpstr> 电力大数据挖掘技术</vt:lpstr>
      <vt:lpstr> 电力大数据挖掘技术</vt:lpstr>
      <vt:lpstr> 电力大数据挖掘技术</vt:lpstr>
      <vt:lpstr> 电力大数据挖掘技术</vt:lpstr>
      <vt:lpstr> 电力大数据分析应用</vt:lpstr>
      <vt:lpstr> 电力大数据分析应用</vt:lpstr>
      <vt:lpstr> 电力大数据分析应用</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2024-09-26T07:04:49.608</cp:lastPrinted>
  <dcterms:created xsi:type="dcterms:W3CDTF">2024-09-25T23:04:49Z</dcterms:created>
  <dcterms:modified xsi:type="dcterms:W3CDTF">2024-09-25T23:04:51Z</dcterms:modified>
</cp:coreProperties>
</file>