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11E07-4064-45EB-A334-B3F471025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5D763-72E1-4BB7-9636-33749069C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3CB30-ACD2-415B-8F17-EBA10448B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BB30A3-FDA2-4B8A-81EF-3F7075011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1FCAB7-0263-42DD-95DC-777630E51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A28993-E5CE-4F95-8E33-57BA4EC27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034C53-D32A-446C-A292-F8FE284EA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80ABAB-9111-4C35-BDB8-3926EB697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434B5A-549D-4FB3-ACC6-D8A25E726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4BD00-23A9-417F-BA65-7AE14B5F7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FBBEB-CD8D-4BC0-B8D6-90C43C6AB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23410002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针对ICU患者家属的心理治疗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ICU患者家属的心理反应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针对ICU患者家属的心理护理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03" r="325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75" r="3217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298" r="3129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家属的情绪状态对患者的治疗和康复有重要影响，因此对家属进行心理治疗是必要的。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ICU患者病情严重，治疗过程复杂，家属面临巨大的心理压力和经济负担。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患者家属的心理问题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40" r="16240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由于患者病情严重，家属普遍存在焦虑情绪，担心患者的生命安全和预后。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无助感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面对患者的病情和治疗的复杂性，家属感到无助和无能为力。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家属长时间陪伴患者，承受巨大的心理压力，容易产生抑郁情绪。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自责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家属可能因为某些原因自责，认为自己没有照顾好患者，产生内疚和愧疚感。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ICU患者家属的心理反应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焦虑和恐惧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家属在ICU患者病情严重时，常常会感到极度的焦虑和恐惧，担心患者的生命安全和未来的康复情况。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家属目睹患者的痛苦和生命垂危，加之缺乏专业的医疗知识和对ICU环境的陌生感，使他们感到无助和不安。这种情绪可能导致家属无法正常思考、睡眠和饮食，影响其身心健康。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337" r="15337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当患者病情恶化或不幸离世时，家属可能会陷入极度的抑郁和悲伤之中，无法自拔。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家属失去亲人，面临巨大的心理创伤，可能会长时间沉浸在悲痛之中，对生活失去兴趣，甚至产生自杀的念头。此时，家属需要得到专业的心理支持和疏导，以帮助他们度过难关。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抑郁和悲伤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家属可能会因为某些原因而自责和内疚，认为自己应该为患者的病情承担责任。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可能会责怪自己没有给予患者足够的关心和支持，或者在某些关键时刻做出了错误的决定。这种自责和内疚情绪可能导致家属长时间背负着沉重的心理负担，影响其正常的生活和工作。为了减轻家属的心理负担，专业心理治疗师需要对其进行适当的心理疏导和支持，帮助他们认识到自己的情绪问题，并找到应对的方法。同时，医生、护士和其他医护人员也需要关注家属的心理健康状况，为其提供必要的支持和帮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自责和内疚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心理治疗方法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认知行为疗法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1156764"/>
            <a:ext cx="7520622" cy="1946545"/>
            <a:chOff x="454963" y="1156764"/>
            <a:chExt cx="7520622" cy="1946545"/>
          </a:xfrm>
        </p:grpSpPr>
        <p:sp>
          <p:nvSpPr>
            <p:cNvPr id="26" name="TextBox 26"/>
            <p:cNvSpPr txBox="1"/>
            <p:nvPr/>
          </p:nvSpPr>
          <p:spPr>
            <a:xfrm>
              <a:off x="454963" y="115676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疗法是一种心理治疗方法，通过改变患者的思维和行为模式来改善情绪和身体健康状况。对于ICU患者家属来说，认知行为疗法可以帮助他们调整对疾病的认知，减少焦虑、抑郁等负面情绪，增强心理应对能力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53723" y="4220054"/>
            <a:ext cx="7520622" cy="1946545"/>
            <a:chOff x="4153723" y="4220054"/>
            <a:chExt cx="7520622" cy="1946545"/>
          </a:xfrm>
        </p:grpSpPr>
        <p:sp>
          <p:nvSpPr>
            <p:cNvPr id="28" name="TextBox 28"/>
            <p:cNvSpPr txBox="1"/>
            <p:nvPr/>
          </p:nvSpPr>
          <p:spPr>
            <a:xfrm>
              <a:off x="4153723" y="422005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而言，认知行为疗法可以帮助家属识别和改变消极的思维模式和行为习惯，例如过度担忧、灾难化思维或回避行为。通过认知重构和行为实验，家属可以学会更加客观和积极的思维方式，减少情绪困扰，更好地应对现实生活中的挑战。</a:t>
              </a:r>
            </a:p>
          </p:txBody>
        </p:sp>
      </p:grp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t="3807" b="3807"/>
          <a:stretch>
            <a:fillRect/>
          </a:stretch>
        </p:blipFill>
        <p:spPr>
          <a:xfrm>
            <a:off x="9048606" y="874695"/>
            <a:ext cx="2745886" cy="2639929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心理疏导和支持是一种旨在缓解家属心理压力、提高心理适应能力的治疗方法。对于ICU患者家属来说，他们可能会面临巨大的心理压力和情感困扰，因此心理疏导和支持尤为重要。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通过倾听、理解和共情，治疗师可以帮助家属宣泄情绪、减轻心理负担。同时，治疗师还可以提供信息和资源，帮助家属更好地理解和应对患者的病情，提高家属的应对能力和自我效能感。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心理疏导和支持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https://d.book118.com/295234100024011041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2024-09-01T14:09:20.069</cp:lastPrinted>
  <dcterms:created xsi:type="dcterms:W3CDTF">2024-09-01T06:09:20Z</dcterms:created>
  <dcterms:modified xsi:type="dcterms:W3CDTF">2024-09-01T06:09:22Z</dcterms:modified>
</cp:coreProperties>
</file>