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1F33EA-49AA-4846-80CE-C3700061F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08B1C2-42CA-4B97-AF93-6DC0C9D5F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5896F2-6CAE-4474-8F5E-D4821C4E7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2FD51F-FA51-472C-8853-1FF38D747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415739-336F-4479-96F9-5102C638D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BAF52D-9635-4C90-984D-DD8ECA38C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45AFB4-A896-4DEF-9309-356D771A6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B25068-24FC-4DEE-A07B-14771FC83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25CBD7-A4C2-44A7-9A3F-7B0828B74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FA1143-5D3F-46A9-A71C-E44513606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103F80-B86A-4388-AC79-F47899F7F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24013420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校园文艺汇演活动策划书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活动组织与安排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活动预算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活动风险控制与应对措施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活动效果评估与总结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3048" r="3304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3223" r="3322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  <p:sp>
        <p:nvSpPr>
          <p:cNvPr id="32" name="AutoShape 32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活动的背景可以从学校的发展、学生的需求、社会的期望等方面进行阐述，以突出活动的必要性和重要性。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校园文艺汇演活动是为了丰富校园文化生活，展示学生才艺，提高学生的综合素质而举办的大型文艺演出活动。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15208" r="152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9" name="Freeform 9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通过文艺汇演活动，让学生接触和了解各种艺术形式，提高学生的艺术素养和审美能力。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提高学生的艺术素养和审美能力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文艺汇演需要各个节目的协调和配合，通过活动的组织和实践，培养学生的团队协作精神和沟通能力。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培养学生的团队协作精神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文艺汇演活动可以为学生提供一个展示才艺的舞台，丰富学生的课余文化生活，增强校园文化的氛围。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丰富校园文化生活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主题的选定可以根据学校的特点、学生的需求以及活动的目的来确定，主题要突出积极向上、健康活泼的氛围，能够激发学生的参与热情和创造力。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主题的设定可以从文化传承、青春励志、环保公益等方面入手，以展现学生的精神风貌和价值追求。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包括歌唱、舞蹈、戏剧、小品等，确保节目内容健康、积极向上，能够展现学生的才艺和活力。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节目类型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制定详细的筛选标准，通过初选、复选等环节，确保入选节目质量。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节目筛选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为入选节目安排排练时间、地点和指导老师，确保节目排练顺利进行。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节目排练</a:t>
            </a:r>
          </a:p>
        </p:txBody>
      </p:sp>
      <p:sp>
        <p:nvSpPr>
          <p:cNvPr id="12" name="AutoShape 12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演出节目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19741" r="1974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活动流程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设计一段精彩的开场表演，吸引观众的注意力。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按照节目单顺序进行表演，注意时间控制和衔接。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设计一些互动环节，如观众互动游戏、抽奖等，增加活动的趣味性和参与度。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设计一段精彩的闭幕表演，为活动画上一个圆满的句号。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开场环节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节目表演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闭幕环节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主持人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选择口才好、形象佳的主持人，负责活动的主持工作。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工作人员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招募志愿者或学生干部，负责活动的场地布置、秩序维护等工作。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招募有才艺的学生演员，进行节目的表演。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校园广播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利用校园广播，定期播放活动信息和宣传语，提高活动的知名度。</a:t>
            </a:r>
          </a:p>
        </p:txBody>
      </p:sp>
      <p:sp>
        <p:nvSpPr>
          <p:cNvPr id="7" name="AutoShape 7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校园网站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在校园网站上发布活动信息，并提供在线报名和咨询渠道。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利用微信、微博等社交媒体平台，发布活动动态，与参与者互动。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海报和传单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在校园内张贴海报，发放传单，吸引学生关注。</a:t>
            </a:r>
          </a:p>
        </p:txBody>
      </p:sp>
      <p:sp>
        <p:nvSpPr>
          <p:cNvPr id="22" name="AutoShape 22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宣传渠道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强调活动的主题和宗旨，突出其意义和价值。</a:t>
            </a:r>
          </a:p>
        </p:txBody>
      </p:sp>
      <p:sp>
        <p:nvSpPr>
          <p:cNvPr id="7" name="AutoShape 7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明确告知活动的时间和地点，以便参与者提前安排。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简要介绍活动的流程和环节，让参与者了解活动内容。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TextBox 18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参与对象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明确指出活动的参与对象和报名条件，确保宣传信息的准确性和针对性。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宣传内容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前期宣传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在活动前两周开始进行宣传预热，提高活动的知名度。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中期宣传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在活动前一周加大宣传力度，发布更多活动细节和亮点。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后期宣传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在活动结束后及时发布活动总结和感言，延续活动的传播效果。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宣传时间表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活动组织与安排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https://d.book118.com/295240134201011112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2024-09-18T22:48:46.017</cp:lastPrinted>
  <dcterms:created xsi:type="dcterms:W3CDTF">2024-09-18T14:48:46Z</dcterms:created>
  <dcterms:modified xsi:type="dcterms:W3CDTF">2024-09-18T14:48:48Z</dcterms:modified>
</cp:coreProperties>
</file>