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CBBDE-1467-47A3-8980-73B86FC91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37FB1-5AB0-42D0-87A6-C05D25FB1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B15195-A23D-461A-A800-B3370F603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1D1860-AE1C-469A-BCAB-7BB0BEC1C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D8747B-BC4A-4FB0-9963-45D0CA759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7F8D22-16D3-40D5-A3D1-2C5AF6BE8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E5F72A-E399-4A96-9E36-3D144D03A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84E25A-E332-4282-ABFF-10A9607AB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DBC11D-5CC7-4567-9B96-8921BA52D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F89665-82F7-40F5-B99D-4C75B26B6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DCCF0F-DED1-4D76-8002-DC1DEDCBE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24014022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绩效管理总结与激励机制改进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激励机制现状分析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激励机制改进方案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实施计划与步骤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预期效果与展望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125" b="512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提升组织绩效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通过对绩效管理进行总结和改进，提高组织整体绩效水平，实现组织目标。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激励员工积极性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通过激励机制的改进，激发员工工作积极性和创造力，提高员工满意度和忠诚度。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随着市场竞争的加剧和客户需求的变化，需要不断改进绩效管理和激励机制，以适应市场变化和组织发展的需要。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对组织过去的绩效管理工作进行总结，包括绩效计划、绩效执行、绩效评估和绩效反馈等方面。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绩效管理总结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针对现有激励机制存在的问题，提出改进措施和建议，包括薪酬激励、非物质激励、员工晋升和职业发展等方面。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激励机制改进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根据组织发展战略和市场趋势，对绩效管理和激励机制的未来发展进行展望和规划。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上年度公司各部门紧密协作，共同努力，基本完成了年初设定的各项绩效目标。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整体完成情况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目标达成亮点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未达成目标分析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在销售、市场拓展和产品质量提升等方面取得了显著成绩，部分指标超额完成。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受市场环境变化、竞争加剧等因素影响，部分业务领域的绩效目标未能如期实现。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上年度绩效目标完成情况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反馈与沟通不足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绩效考核过程中，上下级之间的沟通不够充分，员工对考核结果的认同度有待提高。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激励机制不完善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现有的激励机制未能充分激发员工的积极性和创造力，需要进一步改进。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考核指标设置不合理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部分考核指标过于关注短期业绩，忽视了长期发展和可持续性。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绩效管理中存在的问题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结合公司战略目标和实际情况，制定全面、客观、可量化的考核指标。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制定科学合理的考核指标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建立定期、双向的沟通机制，确保员工充分理解考核标准和方法，提高考核结果的公正性和认可度。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加强反馈与沟通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根据员工需求和公司发展目标，设计多元化的激励措施，如晋升机会、培训发展、薪酬福利等，以激发员工的内在动力。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完善激励机制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绩效管理经验分享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激励机制现状分析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通过设定基本工资、奖金、津贴、股权等薪酬组成，激发员工工作积极性。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薪酬激励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设立明确的晋升通道和评价标准，让员工看到职业发展的可能性。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晋升激励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提供各种培训和学习机会，帮助员工提升技能和能力，增强工作动力。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培训激励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现有激励机制概述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绩效数据分析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分析员工的绩效数据，评估激励机制对员工绩效的提升效果。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员工满意度调查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通过定期的员工满意度调查，了解员工对激励机制的认可度和满意度。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员工流失率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观察员工流失率的变化，判断现有激励机制对员工忠诚度和稳定性的影响。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激励效果评估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过于依赖薪酬激励，忽视员工其他方面的需求，如职业发展、工作环境等。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激励手段单一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晋升和奖励标准不明确，导致员工对激励机制的信任度降低。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激励标准模糊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部分员工对激励机制不敏感，或者激励措施不足以激发其工作动力。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激励效果不明显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https://d.book118.com/295240140220011101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2024-09-10T02:50:28.997</cp:lastPrinted>
  <dcterms:created xsi:type="dcterms:W3CDTF">2024-09-09T18:50:29Z</dcterms:created>
  <dcterms:modified xsi:type="dcterms:W3CDTF">2024-09-09T18:50:31Z</dcterms:modified>
</cp:coreProperties>
</file>