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1BAB2-41DD-416A-BAC4-C0F0B85E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8EA43-16B0-47C8-ABDF-1FAD6642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D9811-A696-4412-A622-7DBD977F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380F9-EA2E-47EE-9B15-983D5777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02E2B-BB7C-4062-8831-8E3D63A2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4F242-6C7E-4944-B037-C39087696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55B86-741C-4BDC-94A7-C23B83A17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19F5A-DDE2-4663-9810-E488DAC7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08755-8A9C-4EAC-AD0D-185B689E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22257-3CD6-4A14-9861-C0F88A8F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9AD22-C5A0-4A29-9B5D-76979B6CF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0202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老年护理人员素质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老年护理人员的基本职责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老年护理人员应具备的素质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老年护理人员的道德与法律责任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提高老年护理人员的素质的措施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老年护理人员的基本职责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根据需要为老年人安排合适的饮食，确保营养均衡和饮食安全。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协助老年人进行日常生活活动，如穿衣、洗漱、进食、如厕等。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保持老年人的个人卫生和环境卫生，定期更换床单、衣物和清洗身体。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照顾老年人的日常生活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监测老年人的健康状况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定期监测老年人的生命体征，如体温、血压、心率等，并记录和报告异常情况。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观察老年人有无不适症状，及时发现并处理常见疾病和突发状况。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根据医生的建议，协助老年人按时服药，确保药物正确使用和管理。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与老年人建立良好的沟通关系，倾听他们的需求和感受，给予关心和支持。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了解老年人的心理状况，帮助他们缓解焦虑、抑郁等情绪问题，促进心理健康。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通过与老年人的交流和互动，提供积极的情绪疏导和生活建议，提高他们的生活质量。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5" b="774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提供心理支持和情绪疏导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老年护理人员应具备的素质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掌握老年护理的基本知识和技能，包括但不限于日常生活照料、基础护理、康复护理等。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熟悉老年常见疾病的症状、治疗和护理方法，以便为老年人提供及时有效的护理。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了解老年人的心理特点和需求，掌握与老年人沟通的技巧和方法。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具备良好的语言表达能力，能够用简单易懂的语言向老年人解释护理知识和方法。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关注老年人的情绪变化，及时发现并处理老年人的心理问题。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21" b="2252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善于倾听老年人的诉求和问题，能够耐心解答并给予合适的建议。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耐心和细心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对老年人的需求和问题有足够的耐心，不厌其烦地为他们提供帮助和服务。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细心观察老年人的身体和心理变化，及时调整护理方案，确保老年人的舒适和安全。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对老年人的生命健康负有高度的责任感，始终保持高度的警觉和关注。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在工作中严格遵守护理规范和操作规程，确保老年人的安全和权益。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能够承受工作压力和面对挑战，保持积极乐观的心态。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具备应对紧急情况和突发事件的应变能力，冷静处理各种复杂情况。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良好的心理素质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https://d.book118.com/295240202100011102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2024-09-11T02:31:04.337</cp:lastPrinted>
  <dcterms:created xsi:type="dcterms:W3CDTF">2024-09-10T18:31:04Z</dcterms:created>
  <dcterms:modified xsi:type="dcterms:W3CDTF">2024-09-10T18:31:06Z</dcterms:modified>
</cp:coreProperties>
</file>