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FCA75-313B-4011-A29F-6F8D1A41C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B5E10-D89B-4878-9E10-73EC5322D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F68F3-CCC2-4BE4-BEC3-B01906870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BAD7F-7139-4B93-B97E-5B2C9B0E5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4804AE-2C2A-42C5-9359-CCD427CF2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01FF44-5786-4083-9C3B-D43EAA5AB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7DE3D9-A038-4DEA-9588-EFD0C7F44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A046E-9FF2-45A7-A0D9-59EEA46C9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015CE-415B-4D92-900E-D41EC49A3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36EB0-2C05-4214-8CCD-5274DC0FE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AFE03-8505-471B-B5AA-394E2062A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4022222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低代码简介介绍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低代码的定义与概念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低代码的发展历程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低代码的优势与价值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低代码的局限性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低代码的典型厂商与产品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低代码的应用案例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低代码的定义与概念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低代码的定义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低代码是一种开发方法，它允许开发者通过图形界面和预构建模块，而非传统的手动编程，来设计和构建应用程序。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低代码平台提供了一种抽象层，使得开发者无需编写大量代码即可实现应用程序的核心功能。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快速开发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低代码平台简化了开发流程，减少了手动编程的工作量，从而加快了应用程序的开发速度。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降低技术门槛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低代码平台降低了对开发者的技术要求，使得非专业开发者也能参与到应用程序的开发中。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低代码平台通常提供可视化的设计工具，使得开发者可以通过拖拽和配置界面元素来构建应用程序。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低代码的特点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3306" r="1330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低代码平台使得业务部门能够快速构建满足自身需求的应用程序，无需依赖IT部门。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业务部门应用开发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低代码平台可以快速搭建微服务和API，加速了后端服务的开发与部署。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微服务与API开发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低代码平台简化了移动应用的开发过程，提高了开发效率，缩短了上市时间。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移动应用开发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低代码的应用场景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低代码的发展历程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低代码的起源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随着企业应用开发需求的增长，传统开发方法无法满足快速开发、快速交付的需求，低代码开发平台的概念开始萌芽。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2000年代中期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随着云计算技术的兴起，低代码开发平台开始得到初步应用，允许开发者通过图形界面进行应用程序的开发，减少了对传统编程语言的依赖。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2010年代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随着移动应用的普及和数字化转型的推进，低代码开发平台逐渐受到企业的青睐，成为开发应用程序的重要工具。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2000年代初期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低代码开发平台主要提供可视化的界面设计和简单的逻辑处理功能，适用于快速开发简单的业务应用程序。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低代码开发平台不仅提供界面设计和逻辑处理功能，还支持复杂业务逻辑的定制、数据建模和业务流程管理等功能，能够满足企业级应用程序的开发需求。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高级阶段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低代码的发展阶段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支持多端应用开发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随着移动设备和物联网设备的普及，低代码开发平台将支持多端应用开发，包括移动端、桌面端和物联网设备端等。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强化安全保障能力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低代码开发平台将进一步强化安全保障能力，提供更加完善的安全机制和防护措施，确保应用程序的安全性和稳定性。</a:t>
              </a:r>
            </a:p>
          </p:txBody>
        </p:sp>
      </p:grpSp>
      <p:sp>
        <p:nvSpPr>
          <p:cNvPr id="10" name="AutoShape 10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2" name="TextBox 12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集成AI和机器学习技术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低代码开发平台将进一步集成AI和机器学习技术，实现自动化代码生成、智能推荐和优化等功能，提高开发效率和质量。</a:t>
              </a:r>
            </a:p>
          </p:txBody>
        </p:sp>
      </p:grpSp>
      <p:sp>
        <p:nvSpPr>
          <p:cNvPr id="14" name="Freeform 14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低代码的未来趋势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低代码的优势与价值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5" name="AutoShape 5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9" name="AutoShape 9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3" name="AutoShape 13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7" name="Freeform 17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Freeform 23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提高开发效率</a:t>
              </a:r>
            </a:p>
          </p:txBody>
        </p:sp>
      </p:grpSp>
      <p:sp>
        <p:nvSpPr>
          <p:cNvPr id="47" name="TextBox 47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低代码平台通常集成了自动化工具，如工作流和规则引擎，可以自动执行重复性任务，进一步提高了开发效率。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自动化流程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低代码开发平台通过提供可视化的设计和拖拽式的开发工具，使开发人员能够快速构建应用程序，从而减少了开发时间。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减少开发时间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低代码平台简化了应用程序的迭代更新过程，使得开发人员能够快速修复错误和添加新功能，提高了开发效率。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加速迭代更新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https://d.book118.com/295240222221011120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2024-09-23T04:33:48.477</cp:lastPrinted>
  <dcterms:created xsi:type="dcterms:W3CDTF">2024-09-22T20:33:48Z</dcterms:created>
  <dcterms:modified xsi:type="dcterms:W3CDTF">2024-09-22T20:33:50Z</dcterms:modified>
</cp:coreProperties>
</file>