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BBC983-15A9-4B1A-9C60-C265E9D50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E24AAC-7ECD-4807-AC07-DAE221720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75DCAE-54FD-49C9-B1E2-10CDABF94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925186-D322-4A5A-8241-8BF21C226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0F805D-6F52-4500-80AD-EB5B7AE48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B885D9-3820-49A4-9476-6765C85E7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5C75A6-E4B7-48E5-9FEA-C96160C36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4BB9C0-F140-4394-9B19-850431E77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98479F-8D4A-45ED-B176-AABFC116C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CFD292-DBFB-4F62-867B-A6342477E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031D8A-84FD-4337-99B6-21C27573F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24113231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研发流程控制计划书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研发流程概述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研发流程的阶段划分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研发流程的控制要素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研发流程的优化与改进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研发流程的监控与评估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研发流程的持续改进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研发流程概述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183" r="3418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728" r="2872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710" r="307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研发流程是指从项目立项、需求分析、设计、开发、测试到发布的一系列有序、相互关联、相互依赖的活动。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确保研发项目能够按时、按质、按预算完成，并满足客户需求，提高产品竞争力。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提高研发效率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规范化的研发流程有助于提高研发效率，减少重复和不必要的环节。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降低项目风险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通过流程控制，可以及时发现和解决潜在问题，降低项目风险。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提升产品质量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严格遵循研发流程，能够提高产品质量，减少缺陷和漏洞。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增强团队协作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研发流程有助于团队成员明确职责，加强协作，提高整体执行力。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研发流程的重要性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瀑布模型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传统的线性流程，阶段划分清晰，适合需求稳定、变更较少的项目。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迭代模型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逐步完善，不断迭代，适合需求变化频繁、产品复杂度高的项目。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敏捷开发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快速响应变化，强调团队自组织、快速迭代和持续交付。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V模型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强调测试与开发并行，确保产品质量和代码可维护性。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研发流程的种类与特点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研发流程的阶段划分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050" r="260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需求调研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通过市场调查、用户访谈等方式，收集和整理需求信息。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对收集到的需求进行分类、整理和评估，明确产品目标和功能需求。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需求规格说明书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编写详细的需求规格说明书，明确产品功能、性能指标等要求。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需求分析阶段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根据需求规格说明书，进行产品总体架构设计。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总体设计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对产品各个模块进行详细设计，包括界面设计、交互设计等。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对设计成果进行评审，确保设计符合需求规格说明书的要求。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设计评审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设计阶段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根据设计成果，进行编码实现。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编码实现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单元测试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" r="14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集成测试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对每个模块进行单元测试，确保模块功能正常。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将各个模块集成在一起进行测试，确保模块之间的协调和整体功能的实现。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开发阶段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性能测试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对产品的性能进行测试，包括负载测试、压力测试等。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兼容性测试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测试产品在不同平台、不同浏览器、不同操作系统等环境下的兼容性。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功能测试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对产品的各项功能进行测试，确保功能符合需求规格说明书的要求。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37250" r="372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测试阶段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4297" r="429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产品维护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对产品进行持续的维护和升级，确保产品的稳定性和可用性。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产品发布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将产品发布到相应的平台或市场。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为用户提供产品使用培训，帮助用户更好地使用产品。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发布阶段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研发流程的控制要素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7561216" y="4243912"/>
            <a:ext cx="351668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7176058" y="3006206"/>
            <a:ext cx="423509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957845" y="4275469"/>
            <a:ext cx="426165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232857" y="124218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8117" y="179806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制定详细的研发进度计划，包括各个阶段的时间节点和里程碑。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957845" y="3006206"/>
            <a:ext cx="3739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7557448" y="124218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进度监控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557448" y="179806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定期跟踪研发进度，确保项目按计划进行，及时发现并解决进度延误问题。</a:t>
            </a:r>
          </a:p>
        </p:txBody>
      </p:sp>
      <p:sp>
        <p:nvSpPr>
          <p:cNvPr id="10" name="Freeform 10"/>
          <p:cNvSpPr/>
          <p:nvPr/>
        </p:nvSpPr>
        <p:spPr>
          <a:xfrm>
            <a:off x="4466824" y="2523538"/>
            <a:ext cx="905462" cy="905462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20729" y="3207577"/>
            <a:ext cx="1665683" cy="1665683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220648" y="2409031"/>
            <a:ext cx="1019969" cy="1019969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682449" y="3207577"/>
            <a:ext cx="1283490" cy="128349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232857" y="452627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8117" y="508215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合理分配和调整研发资源，确保项目进度得到有效保障。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172066" y="451603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进度优化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72066" y="5071910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根据项目实际情况，不断优化进度计划，提高研发效率。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进度控制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5400000">
            <a:off x="4711026" y="2347396"/>
            <a:ext cx="1779543" cy="859971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-5400000" flipV="1">
            <a:off x="5684402" y="2347396"/>
            <a:ext cx="1779543" cy="859971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-5400000">
            <a:off x="4711026" y="4529840"/>
            <a:ext cx="1779543" cy="859971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5400000" flipV="1">
            <a:off x="5684402" y="4529840"/>
            <a:ext cx="1779543" cy="859971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495750" y="2577289"/>
            <a:ext cx="459786" cy="40018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4633" y="2609608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539837" y="4784697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304633" y="4786818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40260" y="1887610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24522" y="2426460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建立完善的质量保证体系，通过多种手段和方法保证研发质量。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224522" y="462649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根据质量检测结果，持续改进研发过程，提高产品质量。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840260" y="4070054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质量改进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76101" y="2444052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制定明确的质量标准和验收准则，确保研发成果符合预期要求。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91840" y="1887610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质量标准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176101" y="462649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对研发成果进行严格的质量检测，确保产品或技术的稳定性和可靠性。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91840" y="4070054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质量检测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https://d.book118.com/295241132311011110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2024-09-16T06:29:01.831</cp:lastPrinted>
  <dcterms:created xsi:type="dcterms:W3CDTF">2024-09-15T22:29:01Z</dcterms:created>
  <dcterms:modified xsi:type="dcterms:W3CDTF">2024-09-15T22:29:03Z</dcterms:modified>
</cp:coreProperties>
</file>