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14808-9A17-4EA4-8641-B5DC83E14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7B683-890E-4D14-83D8-F45C42DFC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DB2FA-44C9-4B68-9C3E-8E76979CA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E4F37-68F6-4A17-86D4-A9A6B93D2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C9506-03AA-435E-B33B-F8F8A415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BD009-BB31-406B-9DC7-FB9999C3A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50EFA7-7BB7-40C9-B74D-0D5C6D99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514B7-D5B3-44D3-808B-A2E91E9D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9D60C-8ECF-42E0-A246-0C66F83C2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29B62-1D15-4B74-B354-D7383DA4D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9E963-9C9A-4A47-8C81-581C7A957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1334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护理查房是护理管理中评价护理程序实施效果、了解护士工作状况、病人状况的重要手段。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通过护理查房，对护理工作的实际效果进行检查、反馈、整改，进一步规范护理行为，提高护理质量，促进护理学科的发展。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通过查房可以发现护理工作中的不足，及时改进，从而提高护理质量。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查房过程中，护士可以学习到其他同事的先进经验，提升自己的专业水平。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查房是医护之间沟通的桥梁，可以促进医护之间的交流与合作。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根据实际情况确定查房的时间和参与人员。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确定查房时间和人员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提前收集相关资料，包括病人病历、护理记录等。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按照预定的流程进行查房，包括查看病人情况、询问病情、检查护理措施等。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对查房中发现的问题进行反馈，提出整改意见，并督促整改落实。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反馈与整改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姓名、年龄、性别、床号、住院号等。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000" r="21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简要介绍患者病史、诊断及主要症状。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病史及诊断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对患者进行身体状况、心理状况、认知状况等方面的评估。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根据患者病情制定具体的护理目标。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针对护理目标制定具体的护理措施，包括基础护理、专科护理等。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介绍护理操作流程，如给药、输液、标本采集等。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采用量表、观察等方法进行评价。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制定具体的评价标准，如疼痛缓解程度、生命体征变化等。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根据评价结果，分析护理效果，提出改进措施。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总结常见护理问题，如压疮、跌倒等。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分析问题产生的原因，如护理操作不当、患者自身因素等。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针对问题提出具体的改进措施，如加强培训、完善流程等。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建立有效沟通是护理查房的关键，有助于提高查房效率和护理质量。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使用简洁明了的语言，避免专业术语，确保信息传递的准确性。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积极倾听是有效沟通的重要环节，能够促进信息的双向交流。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https://d.book118.com/295241334014011121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2024-09-23T21:27:27.711</cp:lastPrinted>
  <dcterms:created xsi:type="dcterms:W3CDTF">2024-09-23T13:27:27Z</dcterms:created>
  <dcterms:modified xsi:type="dcterms:W3CDTF">2024-09-23T13:27:29Z</dcterms:modified>
</cp:coreProperties>
</file>