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9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CC0E4-6475-4757-9572-941C48F5F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49F0D-6EC0-4B25-B716-19228E12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9AA51-96E3-4AEF-8799-E0E1F7695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89EC3-A167-488A-819F-C95A2B3DE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C63AB2-3CBA-4BE2-BD80-35D4E639E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74846E-7E22-4FAE-A06B-B8140561D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58686-C564-4B39-9B1B-D5EF7D681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4C9C9-766C-4021-9A2B-96C96E5BF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B8D51-B949-446B-997F-6312F523C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03F84-D574-4C1C-B2F7-B64CC8C9D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BE722-9015-46E1-A0DD-2F115ADB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083" r:id="rId2"/>
    <p:sldLayoutId id="2147489084" r:id="rId3"/>
    <p:sldLayoutId id="2147489085" r:id="rId4"/>
    <p:sldLayoutId id="2147489086" r:id="rId5"/>
    <p:sldLayoutId id="2147489087" r:id="rId6"/>
    <p:sldLayoutId id="2147489088" r:id="rId7"/>
    <p:sldLayoutId id="2147489089" r:id="rId8"/>
    <p:sldLayoutId id="2147489090" r:id="rId9"/>
    <p:sldLayoutId id="2147489091" r:id="rId10"/>
    <p:sldLayoutId id="21474890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4201211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期中复习：2021人教版(部编版)语文三年级下册第一单元总复习课件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复习时间安排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复习注意事项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https://d.book118.com/295242012114011041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期中复习：2021人教版(部编版)语文三年级下册第一单元总复习课件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2024-09-01T21:30:14.662</cp:lastPrinted>
  <dcterms:created xsi:type="dcterms:W3CDTF">2024-09-01T13:30:14Z</dcterms:created>
  <dcterms:modified xsi:type="dcterms:W3CDTF">2024-09-01T13:30:17Z</dcterms:modified>
</cp:coreProperties>
</file>