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B2749-0B97-422B-B311-91E23CB8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822F9-C291-4A1B-8429-C2959C9C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F914-7E10-47BD-BB32-C45F3943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84730-7EDC-49E2-987D-8F8CFC9F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F5D1D-EDEF-4709-92B5-98F87B93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004FD-EAC1-4897-99F8-7AC6CF6E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9005E-005C-4E65-8258-F790AE2B5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2C79C-29E1-4FE1-825F-FAEE24B5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CB1D7-1122-4A21-9680-FA1FCA86E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87FFA-91D6-4185-A103-28AC1BFC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3C3BB-DAA0-4CE2-ACC2-AFB40446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2103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活动图与状态图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活动图基本概念与特点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状态图基本概念与特点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活动图与状态图在软件开发中应用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活动图与状态图绘制技巧及注意事项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活动图与状态图在项目管理中作用和价值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" b="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描述软件系统的动态行为，包括对象之间的交互和状态变化。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提供一种可视化建模工具，帮助开发人员更好地理解和设计软件系统。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弥补静态结构图在描述系统行为方面的不足，完善软件建模的体系。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9" r="117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活动图的基本概念、符号和表示方法。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状态图的基本概念、符号和表示方法。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活动图和状态图在软件建模中的应用场景和实例分析。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活动图和状态图的优缺点比较及适用情况讨论。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活动图基本概念与特点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活动图是一种特殊类型的UML图，用于描述系统或业务流程中的工作流和活动顺序。它显示了系统中各种活动的执行顺序以及这些活动之间的关系。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活动图可以帮助开发人员更好地理解系统或业务流程，识别潜在的问题和改进点，以及优化系统设计和开发过程。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29" r="118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活动（Activity）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表示一个具体的操作或任务，通常用一个带标签的圆角矩形表示。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控制流（Control…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表示活动之间的执行顺序，用带箭头的实线表示。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分支（Branch）与…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表示控制流的分支和合并，用菱形表示分支点，用空心小圆圈表示合并点。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泳道（Swimlane）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表示不同职责或角色的活动区域，用垂直虚线划分。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对象流（Object 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表示对象在活动之间的传递，用带箭头的虚线表示，箭头指向接收对象的活动。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活动图中主要元素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表现形式不同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应用范围不同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可读性不同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活动图与流程图区别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活动图关注系统中各种活动的执行顺序和关系，而流程图关注具体的操作步骤和流程控制。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活动图使用UML的图形元素和符号进行描述，而流程图通常使用简单的图形和箭头表示操作和执行顺序。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活动图适用于描述复杂的系统或业务流程，而流程图更适用于描述简单的、线性的操作流程。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由于活动图使用了专业的UML符号和元素，对于不熟悉UML的人员来说可能较难理解。而流程图相对简单直观，更容易被非专业人员理解。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状态图基本概念与特点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状态图是一种展示对象状态变化的图形表示方法，主要用于描述一个对象在其生命周期中的行为。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状态图可以帮助开发人员更好地理解和管理复杂的系统行为，以及预测系统在不同条件下的响应。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状态图中主要元素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00" r="142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表示对象在其生命周期中的某个特定条件或状况。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触发状态转换的外部或内部条件。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表示从一个状态到另一个状态的改变，通常由事件触发。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在状态转换过程中执行的操作或行为。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状态转换通常遵循一定的规则，如事件触发、条件满足等。这些规则定义了状态转换的合法性和顺序。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在状态图中，状态通常使用圆角矩形表示，事件使用实心圆表示，转换使用箭头表示。动作可以在转换箭头上标注，也可以在状态内部标注。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状态转换规则及表示方法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转换规则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活动图与状态图在软件开发中应用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https://d.book118.com/295242103212011101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2024-09-10T01:57:45.922</cp:lastPrinted>
  <dcterms:created xsi:type="dcterms:W3CDTF">2024-09-09T17:57:45Z</dcterms:created>
  <dcterms:modified xsi:type="dcterms:W3CDTF">2024-09-09T17:57:48Z</dcterms:modified>
</cp:coreProperties>
</file>