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1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C8843-D1B0-4B91-BDF4-A217D0B3A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5AD25-EA2C-49F5-9E6A-270247F6A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CA02F-1CF7-4E62-A127-3C799E277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94B99-06EE-4379-B930-DBBBE4CCD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4F790-B3A2-4B3D-803C-ACA017A83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5F1EC7-2037-4030-ACA3-BED31AB19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E9904-C335-4013-AF15-47F3AE351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A6B5F-6CEB-4F74-853E-643FEEEBC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40D1F-A306-4CDB-BEE4-73BA9EB8E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88A55-8B90-4104-83DD-C66F4673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E9C48-47C3-487D-A017-5F43263B0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603" r:id="rId2"/>
    <p:sldLayoutId id="2147488604" r:id="rId3"/>
    <p:sldLayoutId id="2147488605" r:id="rId4"/>
    <p:sldLayoutId id="2147488606" r:id="rId5"/>
    <p:sldLayoutId id="2147488607" r:id="rId6"/>
    <p:sldLayoutId id="2147488608" r:id="rId7"/>
    <p:sldLayoutId id="2147488609" r:id="rId8"/>
    <p:sldLayoutId id="2147488610" r:id="rId9"/>
    <p:sldLayoutId id="2147488611" r:id="rId10"/>
    <p:sldLayoutId id="214748861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4332311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课文5《影子》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课文概述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生字词学习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课文分析与解读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拓展阅读与关联资料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教学建议与实施方法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作业布置与学习评估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https://d.book118.com/295243323113011041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课文5《影子》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2024-09-01T21:11:27.733</cp:lastPrinted>
  <dcterms:created xsi:type="dcterms:W3CDTF">2024-09-01T13:11:27Z</dcterms:created>
  <dcterms:modified xsi:type="dcterms:W3CDTF">2024-09-01T13:11:29Z</dcterms:modified>
</cp:coreProperties>
</file>