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C6BB-D71B-4958-BFDF-C493FD1B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00D2C-57EA-4FDF-A60C-9B637488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DC82F-6908-4524-8364-00CCA9801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9F043-636D-40A8-AB7C-B5DC62032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7D5E72-55AF-4C28-87DA-5104F101C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53F869-785A-4955-859E-545870D4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FCE4E-373B-4331-8193-B65D59D3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8F18C-DA90-4875-A5EA-85C0710D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76C8B-6AF6-4DBC-A746-B50C4D7C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1BFA6-B533-4491-B2B0-39731DAB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B1DB1-5751-42E0-A3A6-3173F7C0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00102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药店中常见疾病症状及关联用药方案课件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常见疾病症状及分类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关联用药方案及原则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用药安全与合理用药建议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顾客沟通与用药指导技巧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提高药店员工对常见疾病症状的认知和应对能力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促进药店在健康管理领域的专业化和规范化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更好地满足顾客的健康需求，提升药店服务质量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6" r="172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提供专业的药品咨询和用药指导服务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协助顾客进行自我药疗和健康管理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开展健康教育和宣传，提高公众健康意识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与医疗机构合作，为慢病患者提供用药管理和随访服务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药店在健康管理中的角色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常见疾病症状及分类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症状包括咳嗽、打喷嚏、鼻塞、喉咙痛等。常用药物包括解热镇痛药、止咳药、抗过敏药等。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症状包括喘息、气促、胸闷等。常用药物包括吸入性糖皮质激素、长效β2受体激动剂等。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症状包括咳嗽、咳痰、气喘等。常用药物包括镇咳祛痰药、平喘药等。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https://d.book118.com/295300102011011124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2024-09-28T03:36:08.175</cp:lastPrinted>
  <dcterms:created xsi:type="dcterms:W3CDTF">2024-09-27T19:36:08Z</dcterms:created>
  <dcterms:modified xsi:type="dcterms:W3CDTF">2024-09-27T19:36:09Z</dcterms:modified>
</cp:coreProperties>
</file>