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OMTWT+MS-UIGothic"/>
      <p:regular r:id="rId15"/>
    </p:embeddedFont>
    <p:embeddedFont>
      <p:font typeface="WMQFCQ+CAGSOW+ArialMT"/>
      <p:regular r:id="rId16"/>
    </p:embeddedFont>
    <p:embeddedFont>
      <p:font typeface="NCTJFP+EAHLTM+MicrosoftYaHei-Bold"/>
      <p:regular r:id="rId17"/>
    </p:embeddedFont>
    <p:embeddedFont>
      <p:font typeface="WLIKHF+VVSASV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240E-8F31-41BE-A30F-43F0835B1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03F2B-E9FA-451D-BC2F-0A81893B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7D384-107C-402A-BB75-E3EBBEC94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397D9-CB99-4803-AE8F-F80758A31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BFD617-7AF5-416A-BAC4-2EDDD901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FD418-5A56-4742-95A4-E73E2EC8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8CAC59-8446-48F8-AB16-EFDCEA98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1D03C-2576-4B08-AC53-D6B32E16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88FDE-67FD-4FE1-9AE5-B360E9490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87C7F-79AD-467C-A7CE-09CD6474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086FC-4ED1-4815-94A8-5092FF3B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01123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6225" y="2080962"/>
            <a:ext cx="48863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KOMTWT+MS-UIGothic"/>
                <a:cs typeface="KOMTWT+MS-UIGothic"/>
              </a:rPr>
              <a:t>家装网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4050">
                <a:solidFill>
                  <a:srgbClr val="FFFEFE"/>
                </a:solidFill>
                <a:latin typeface="KOMTWT+MS-UIGothic"/>
                <a:cs typeface="KOMTWT+MS-UIGothic"/>
              </a:rPr>
              <a:t>方案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FFFEFE"/>
                </a:solidFill>
                <a:latin typeface="KOMTWT+MS-UIGothic"/>
                <a:cs typeface="KOMTW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KOMTWT+MS-UIGothic"/>
                <a:cs typeface="KOMTWT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1526095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MQFCQ+CAGSOW+ArialMT"/>
                <a:cs typeface="WMQFCQ+CAGSO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21223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MQFCQ+CAGSOW+ArialMT"/>
                <a:cs typeface="WMQFCQ+CAGSO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家装网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方案概述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2718625"/>
            <a:ext cx="4439861" cy="31684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MQFCQ+CAGSOW+ArialMT"/>
                <a:cs typeface="WMQFCQ+CAGSO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家装网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的客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群体分析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MQFCQ+CAGSOW+ArialMT"/>
                <a:cs typeface="WMQFCQ+CAGSO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家装网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品和服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MQFCQ+CAGSOW+ArialMT"/>
                <a:cs typeface="WMQFCQ+CAGSO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家装网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的推广和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MQFCQ+CAGSOW+ArialMT"/>
                <a:cs typeface="WMQFCQ+CAGSO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家装网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的物流和服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保障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WMQFCQ+CAGSOW+ArialMT"/>
                <a:cs typeface="WMQFCQ+CAGSO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家装网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方案的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估和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8D3300"/>
                </a:solidFill>
                <a:latin typeface="KOMTWT+MS-UIGothic"/>
                <a:cs typeface="KOMTWT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KOMTWT+MS-UIGothic"/>
                <a:cs typeface="KOMTWT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NCTJFP+EAHLTM+MicrosoftYaHei-Bold"/>
                <a:cs typeface="NCTJFP+EAHLTM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CTJFP+EAHLTM+MicrosoftYaHei-Bold"/>
                <a:cs typeface="NCTJFP+EAHLT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家装网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方案的目的，即通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网平台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家装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售和推广，提高品牌知名度和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CTJFP+EAHLTM+MicrosoftYaHei-Bold"/>
                <a:cs typeface="NCTJFP+EAHLTM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分析当前家装行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状况和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述网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在家装行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中的重要性和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网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在家装行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14390" y="1239193"/>
            <a:ext cx="729077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EFE"/>
                </a:solidFill>
                <a:latin typeface="NCTJFP+EAHLTM+MicrosoftYaHei-Bold"/>
                <a:cs typeface="NCTJFP+EAHLT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59500" y="1640681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网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能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突破地域限制，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大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售范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，吸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引更多潜在客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58995" y="2413308"/>
            <a:ext cx="729077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EFE"/>
                </a:solidFill>
                <a:latin typeface="NCTJFP+EAHLTM+MicrosoftYaHei-Bold"/>
                <a:cs typeface="NCTJFP+EAHLTM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2334" y="2821146"/>
            <a:ext cx="327106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通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过线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上平台展示家装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品和服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，提高客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体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意度。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63239" y="3374698"/>
            <a:ext cx="729077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EFE"/>
                </a:solidFill>
                <a:latin typeface="NCTJFP+EAHLTM+MicrosoftYaHei-Bold"/>
                <a:cs typeface="NCTJFP+EAHLTM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926079" y="3827621"/>
            <a:ext cx="327106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利用数据分析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化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策略，提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升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售效果。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0650" y="4567863"/>
            <a:ext cx="729077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EFE"/>
                </a:solidFill>
                <a:latin typeface="NCTJFP+EAHLTM+MicrosoftYaHei-Bold"/>
                <a:cs typeface="NCTJFP+EAHLTM+MicrosoftYaHei-Bold"/>
              </a:rPr>
              <a:t>04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930" y="5011896"/>
            <a:ext cx="321218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降低运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成本，提高利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，增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业竞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63930" y="5286216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OMTWT+MS-UIGothic"/>
                <a:cs typeface="KOMTWT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KOMTWT+MS-UIGothic"/>
                <a:cs typeface="KOMTWT+MS-UIGothic"/>
              </a:rPr>
              <a:t>家装网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销</a:t>
            </a:r>
            <a:r>
              <a:rPr sz="3600">
                <a:solidFill>
                  <a:srgbClr val="C76900"/>
                </a:solidFill>
                <a:latin typeface="KOMTWT+MS-UIGothic"/>
                <a:cs typeface="KOMTWT+MS-UIGothic"/>
              </a:rPr>
              <a:t>方案概述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NCTJFP+EAHLTM+MicrosoftYaHei-Bold"/>
                <a:cs typeface="NCTJFP+EAHLTM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网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方案的目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和定位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OMTWT+MS-UIGothic"/>
                <a:cs typeface="KOMTWT+MS-UIGothic"/>
              </a:rPr>
              <a:t>目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网平台，提高家装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的知名度和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售量，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立品牌形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象，提升市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OMTWT+MS-UIGothic"/>
                <a:cs typeface="KOMTWT+MS-UIGothic"/>
              </a:rPr>
              <a:t>定位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以中高端市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场为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，提供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个性化、品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化的家装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品和服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足消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家居美化和舒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OMTWT+MS-UIGothic"/>
                <a:cs typeface="KOMTWT+MS-UIGothic"/>
              </a:rPr>
              <a:t>适度的需求。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网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方案的核心策略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10814" y="19970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OMTWT+MS-UIGothic"/>
                <a:cs typeface="KOMTWT+MS-UIGothic"/>
              </a:rPr>
              <a:t>品牌建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7800" y="19970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FFFEFE"/>
                </a:solidFill>
                <a:latin typeface="KOMTWT+MS-UIGothic"/>
                <a:cs typeface="KOMTWT+MS-UIGothic"/>
              </a:rPr>
              <a:t>品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创</a:t>
            </a:r>
            <a:r>
              <a:rPr sz="1550">
                <a:solidFill>
                  <a:srgbClr val="FFFEFE"/>
                </a:solidFill>
                <a:latin typeface="KOMTWT+MS-UIGothic"/>
                <a:cs typeface="KOMTWT+MS-UIGothic"/>
              </a:rPr>
              <a:t>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44650" y="2238652"/>
            <a:ext cx="2014983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WLIKHF+VVSASV+MicrosoftYaHei"/>
                <a:cs typeface="WLIKHF+VVSASV+MicrosoftYaHei"/>
              </a:rPr>
              <a:t>A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88194" y="2238652"/>
            <a:ext cx="1945332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WLIKHF+VVSASV+MicrosoftYaHei"/>
                <a:cs typeface="WLIKHF+VVSASV+MicrosoftYaHei"/>
              </a:rPr>
              <a:t>B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707004" y="2400141"/>
            <a:ext cx="338744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强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化品牌形象，提升品牌知名度和美誉度，建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23990" y="2400141"/>
            <a:ext cx="30958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不断推出符合市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需求的家装新品，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满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足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消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费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者个性化、多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样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化的需求。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707004" y="2674461"/>
            <a:ext cx="25700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立消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费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者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品牌的信任和忠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诚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710814" y="39674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营销</a:t>
            </a:r>
            <a:r>
              <a:rPr sz="1550" spc="25">
                <a:solidFill>
                  <a:srgbClr val="FFFEFE"/>
                </a:solidFill>
                <a:latin typeface="KOMTWT+MS-UIGothic"/>
                <a:cs typeface="KOMTWT+MS-UIGothic"/>
              </a:rPr>
              <a:t>推广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19875" y="39674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OMTWT+MS-UIGothic"/>
                <a:cs typeface="KOMTWT+MS-UIGothic"/>
              </a:rPr>
              <a:t>客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FFFEFE"/>
                </a:solidFill>
                <a:latin typeface="KOMTWT+MS-UIGothic"/>
                <a:cs typeface="KOMTWT+MS-UIGothic"/>
              </a:rPr>
              <a:t>服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660525" y="4202072"/>
            <a:ext cx="1983283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WLIKHF+VVSASV+MicrosoftYaHei"/>
                <a:cs typeface="WLIKHF+VVSASV+MicrosoftYaHei"/>
              </a:rPr>
              <a:t>C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589134" y="4202072"/>
            <a:ext cx="2068115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FFFEFE"/>
                </a:solidFill>
                <a:latin typeface="WLIKHF+VVSASV+MicrosoftYaHei"/>
                <a:cs typeface="WLIKHF+VVSASV+MicrosoftYaHei"/>
              </a:rPr>
              <a:t>D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707004" y="4370546"/>
            <a:ext cx="3212187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运用互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联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网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营销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手段，如搜索引擎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优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化、社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交媒体推广、内容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营销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等，提高品牌曝光度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和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销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售量。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523990" y="4370546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提供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优质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的售前、售中和售后服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务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，建立良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好的客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户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关系，提升客</a:t>
            </a:r>
            <a:r>
              <a:rPr sz="1200">
                <a:solidFill>
                  <a:srgbClr val="FFFEFE"/>
                </a:solidFill>
                <a:latin typeface="SimSun"/>
                <a:cs typeface="SimSun"/>
              </a:rPr>
              <a:t>户满</a:t>
            </a:r>
            <a:r>
              <a:rPr sz="1200">
                <a:solidFill>
                  <a:srgbClr val="FFFEFE"/>
                </a:solidFill>
                <a:latin typeface="KOMTWT+MS-UIGothic"/>
                <a:cs typeface="KOMTWT+MS-UIGothic"/>
              </a:rPr>
              <a:t>意度和口碑。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网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方案的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6D1B"/>
                </a:solidFill>
                <a:latin typeface="KOMTWT+MS-UIGothic"/>
                <a:cs typeface="KOMTWT+MS-UIGothic"/>
              </a:rPr>
              <a:t>施步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KOMTWT+MS-UIGothic"/>
                <a:cs typeface="KOMTWT+MS-UIGothic"/>
              </a:rPr>
              <a:t>网站建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15709" y="1733922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建立功能完善、用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良好的官方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网站，展示家装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品和服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，提高客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粘性和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化率。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415" y="1754397"/>
            <a:ext cx="1301857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FF6D1B"/>
                </a:solidFill>
                <a:latin typeface="KOMTWT+MS-UIGothic"/>
                <a:cs typeface="KOMTWT+MS-UIGothic"/>
              </a:rPr>
              <a:t>市</a:t>
            </a:r>
            <a:r>
              <a:rPr sz="1850" spc="25">
                <a:solidFill>
                  <a:srgbClr val="FF6D1B"/>
                </a:solidFill>
                <a:latin typeface="SimSun"/>
                <a:cs typeface="SimSun"/>
              </a:rPr>
              <a:t>场调</a:t>
            </a:r>
            <a:r>
              <a:rPr sz="1850">
                <a:solidFill>
                  <a:srgbClr val="FF6D1B"/>
                </a:solidFill>
                <a:latin typeface="KOMTWT+MS-UIGothic"/>
                <a:cs typeface="KOMTWT+MS-UIGothic"/>
              </a:rPr>
              <a:t>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415" y="2197472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了解目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的需求和消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费习惯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，分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和不足，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制定网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策略提供依据。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NCTJFP+EAHLTM+MicrosoftYaHei-Bold"/>
                <a:cs typeface="NCTJFP+EAHLTM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1519" y="312728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营销</a:t>
            </a:r>
            <a:r>
              <a:rPr sz="2000" spc="25">
                <a:solidFill>
                  <a:srgbClr val="FF6D1B"/>
                </a:solidFill>
                <a:latin typeface="KOMTWT+MS-UIGothic"/>
                <a:cs typeface="KOMTWT+MS-UIGothic"/>
              </a:rPr>
              <a:t>推广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NCTJFP+EAHLTM+MicrosoftYaHei-Bold"/>
                <a:cs typeface="NCTJFP+EAHLTM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51519" y="3484618"/>
            <a:ext cx="38697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制定并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施互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营销计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划，运用多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种渠道和手段提高品牌知名度和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售量。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NCTJFP+EAHLTM+MicrosoftYaHei-Bold"/>
                <a:cs typeface="NCTJFP+EAHLTM+MicrosoftYaHei-Bold"/>
              </a:rPr>
              <a:t>01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53415" y="433314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KOMTWT+MS-UIGothic"/>
                <a:cs typeface="KOMTWT+MS-UIGothic"/>
              </a:rPr>
              <a:t>数据分析与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FF6D1B"/>
                </a:solidFill>
                <a:latin typeface="KOMTWT+MS-UIGothic"/>
                <a:cs typeface="KOMTWT+MS-UIGothic"/>
              </a:rPr>
              <a:t>化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53415" y="47749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行分析和挖掘，不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品、服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策略，提高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效果和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NCTJFP+EAHLTM+MicrosoftYaHei-Bold"/>
                <a:cs typeface="NCTJFP+EAHLTM+MicrosoftYaHei-Bold"/>
              </a:rPr>
              <a:t>05</a:t>
            </a:r>
            <a:r>
              <a:rPr sz="3450" spc="7507">
                <a:solidFill>
                  <a:srgbClr val="FFFFFF"/>
                </a:solidFill>
                <a:latin typeface="NCTJFP+EAHLTM+MicrosoftYaHei-Bold"/>
                <a:cs typeface="NCTJFP+EAHLTM+MicrosoftYaHei-Bold"/>
              </a:rPr>
              <a:t> </a:t>
            </a:r>
            <a:r>
              <a:rPr sz="3450">
                <a:solidFill>
                  <a:srgbClr val="FFFFFF"/>
                </a:solidFill>
                <a:latin typeface="NCTJFP+EAHLTM+MicrosoftYaHei-Bold"/>
                <a:cs typeface="NCTJFP+EAHLTM+MicrosoftYaHei-Bold"/>
              </a:rPr>
              <a:t>04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382509" y="512803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6D1B"/>
                </a:solidFill>
                <a:latin typeface="KOMTWT+MS-UIGothic"/>
                <a:cs typeface="KOMTWT+MS-UIGothic"/>
              </a:rPr>
              <a:t>客</a:t>
            </a:r>
            <a:r>
              <a:rPr sz="1950">
                <a:solidFill>
                  <a:srgbClr val="FF6D1B"/>
                </a:solidFill>
                <a:latin typeface="SimSun"/>
                <a:cs typeface="SimSun"/>
              </a:rPr>
              <a:t>户</a:t>
            </a:r>
            <a:r>
              <a:rPr sz="1950">
                <a:solidFill>
                  <a:srgbClr val="FF6D1B"/>
                </a:solidFill>
                <a:latin typeface="KOMTWT+MS-UIGothic"/>
                <a:cs typeface="KOMTWT+MS-UIGothic"/>
              </a:rPr>
              <a:t>服</a:t>
            </a:r>
            <a:r>
              <a:rPr sz="1950">
                <a:solidFill>
                  <a:srgbClr val="FF6D1B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382509" y="5573133"/>
            <a:ext cx="3577083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建立完善的客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体系，提供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情、周到的服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，提升客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意度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OMTWT+MS-UIGothic"/>
                <a:cs typeface="KOMTWT+MS-UIGothic"/>
              </a:rPr>
              <a:t>和口碑。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KOMTWT+MS-UIGothic"/>
                <a:cs typeface="KOMTWT+MS-UIGothic"/>
              </a:rPr>
              <a:t>家装网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销</a:t>
            </a:r>
            <a:r>
              <a:rPr sz="3600">
                <a:solidFill>
                  <a:srgbClr val="C76900"/>
                </a:solidFill>
                <a:latin typeface="KOMTWT+MS-UIGothic"/>
                <a:cs typeface="KOMTWT+MS-UIGothic"/>
              </a:rPr>
              <a:t>的客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C76900"/>
                </a:solidFill>
                <a:latin typeface="KOMTWT+MS-UIGothic"/>
                <a:cs typeface="KOMTWT+MS-UIGothic"/>
              </a:rPr>
              <a:t>群体分析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NCTJFP+EAHLTM+MicrosoftYaHei-Bold"/>
                <a:cs typeface="NCTJFP+EAHLTM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https://d.book118.com/295301123042011123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KOMTWT+MS-UIGothic</vt:lpstr>
      <vt:lpstr>SimSun</vt:lpstr>
      <vt:lpstr>Times New Roman</vt:lpstr>
      <vt:lpstr>WMQFCQ+CAGSOW+ArialMT</vt:lpstr>
      <vt:lpstr>NCTJFP+EAHLTM+MicrosoftYaHei-Bold</vt:lpstr>
      <vt:lpstr>WLIKHF+VVSASV+MicrosoftYaHei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2024-09-26T23:48:18.616</cp:lastPrinted>
  <dcterms:created xsi:type="dcterms:W3CDTF">2024-09-26T15:48:18Z</dcterms:created>
  <dcterms:modified xsi:type="dcterms:W3CDTF">2024-09-26T15:48:19Z</dcterms:modified>
</cp:coreProperties>
</file>