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17D08F-8C91-4B42-A7E3-21D2219DF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AEBFD5-7D87-4F97-AF5D-62DE6AF65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2494C5-D8D4-4418-AC8A-A3D9C7C75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227F24-B3E4-4835-840E-B77B60B9A6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2F92B3-DCF8-4789-A512-624A0D796E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E9784D-DD5C-4BC1-8058-71AD1B8EE2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54CCA7-503F-4EDB-8E54-BF52079812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E4363A-B22B-4A99-ACF5-398B7984F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27886-B9B4-4E31-92D5-5637373E0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CD23A-1037-48A6-814E-681B46B34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1859D0-5E85-494C-98C0-C77879510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303223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提升信息安全风险评估意识强化信息安全保障体系建设</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信息安全风险评估概述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信息安全风险识别与评估方法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信息安全保障体系建设策略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提升信息安全风险评估意识途径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强化信息安全保障体系建设措施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信息安全风险评估概述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792" r="6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信息安全风险评估是对信息系统及其处理、传输和存储的信息的机密性、完整性和可用性等安全属性进行评价的过程。</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它要评估资产面临的威胁以及威胁利用脆弱性导致安全事件的可能性，并结合安全事件所涉及的资产价值来判断安全事件一旦发生对组织造成的影响。</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信息安全风险评估定义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通过评估，可以识别组织面临的各种信息安全风险，包括技术风险、管理风险、人员风险等。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识别信息安全风险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根据风险评估结果，组织可以制定相应的风险管理策略，明确风险管理目标、原则、框架和流程。</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制定风险管理策略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通过风险评估，组织可以更加合理地配置资源，将有限的资源投入到最需要的地方，提高资源利用效率。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风险评估可以帮助组织发现自身安全保障能力的不足之处，从而有针对性地进行改进和提高。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提高安全保障能力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信息安全风险评估重要性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风险评估应全面考虑组织的各个方面，包括技术、管理、人员等，确保评估结果的全面性和准确性。</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全面性原则</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信息安全风险是不断变化的，因此风险评估应具有动态性，定期或不定期进行评估，及时发现和处理新的风险。</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动态性原则</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风险评估应以客观事实为依据，避免主观臆断和片面性，确保评估结果的客观性和公正性。</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客观性原则</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风险评估应结合组织的实际情况，提出具有可操作性的建议和措施，便于组织进行风险管理和改进。</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可操作性原则</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信息安全风险评估原则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信息安全风险识别与评估方法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明确组织内的重要资产，包括数据、系统、网络、设备等，并对其进行分类和标记。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资产识别</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威胁识别</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脆弱性识别</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风险场景构建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分析可能对资产造成损害的潜在威胁，如恶意攻击、病毒、漏洞利用等。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评估资产存在的安全漏洞和弱点，如系统配置不当、软件缺陷、人为因素等。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结合资产、威胁和脆弱性，构建可能的风险场景，为后续风险评估提供依据。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20" r="22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定性评估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定量评估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综合评估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评估工具</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风险评估方法及工具</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基于专家经验、历史数据等，对风险进行主观判断和评估。</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结合定性和定量评估方法，对风险进行全面、客观的评估。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运用数学模型、统计方法等，对风险进行量化分析和评估。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采用专业的风险评估工具，如风险评估软件、漏洞扫描器等，提高评估效率和准确性。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风险等级划分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根据风险评估结果，将风险划分为高、中、低等不同等级，以便针对不同等级的风险采取相应的管理措施。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风险等级标准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制定明确的风险等级划分标准，包括风险发生的可能性、影响程度、紧急程度等指标，确保风险等级的客观性和准确性。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风险等级调整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定期对风险等级进行评估和调整，以适应信息安全环境的变化和新的安全威胁的出现。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风险等级划分与标准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信息安全保障体系建设策略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制定详细的信息安全政策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针对不同类型的信息资产和业务场景，制定详细的信息安全政策，包括数据分类、访问控制、加密通信等方面的规定。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定期评估和调整政策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对信息安全政策进行定期评估，根据业务发展和安全威胁的变化，及时调整政策内容，确保其有效性。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明确信息安全目标和原则</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确立信息安全保障体系的总体目标和指导原则，为制定具体政策提供方向。</a:t>
            </a:r>
          </a:p>
        </p:txBody>
      </p:sp>
      <p:pic>
        <p:nvPicPr>
          <p:cNvPr id="10" name="Picture 10"/>
          <p:cNvPicPr>
            <a:picLocks noChangeAspect="1"/>
          </p:cNvPicPr>
          <p:nvPr/>
        </p:nvPicPr>
        <p:blipFill>
          <a:blip r:embed="rId2"/>
          <a:srcRect l="13792" r="13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制定完善的信息安全政策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制定完善的信息安全管理制度</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建立包括安全审计、风险评估、应急响应等方面的信息安全管理制度，确保各项安全措施得到有效执行。</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加强信息安全培训和宣传</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定期开展信息安全培训和宣传活动，提高全体员工的信息安全意识和技能水平。</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建立专门的信息安全管理机构</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设立专门的信息安全管理机构，负责信息安全政策的制定、执行和监督。</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构建高效的信息安全管理机制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强化网络和系统安全防护</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采用先进的网络和系统安全防护技术，如防火墙、入侵检测系统等，确保网络和系统的安全性。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加强数据保护和加密措施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采用数据备份、加密存储和传输等技术措施，确保数据的机密性、完整性和可用性。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建立完善的安全监控和应急响应机制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建立实时安全监控机制，及时发现和处理安全事件；同时建立完善的安全应急响应机制，确保在发生安全事件时能够迅速响应并妥善处理。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加强信息安全技术防护措施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提升信息安全风险评估意识途径</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https://d.book118.com/295303223022011110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2024-09-15T05:43:52.091</cp:lastPrinted>
  <dcterms:created xsi:type="dcterms:W3CDTF">2024-09-14T21:43:52Z</dcterms:created>
  <dcterms:modified xsi:type="dcterms:W3CDTF">2024-09-14T21:43:54Z</dcterms:modified>
</cp:coreProperties>
</file>