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380D30-6300-42DC-8C0E-4F303E2C7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EC471E-F660-4C80-B9C0-4D7BA8BD9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6BEC1E-C226-4A7D-9553-F43703292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2C8691-9D13-4F58-B57D-DF94A64FE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3CE236-CBE6-46EF-9766-512746B48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992CF9-449C-4E4E-B7F1-711A71D81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90DCE5-0193-4D76-8CC4-61BD9F27B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812FC0-29F1-4D39-9C38-3D5EB92A3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E596A1-700E-4C0B-B145-59057F110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A84B17-84DA-40CD-84D8-B818F6FBB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BA9141-2F9F-4BE4-A398-4E11C275A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3142130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护理课题答辩ppt视频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课题介绍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讨论与结论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课题介绍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随着社会的发展，人们对护理服务的需求日益增长，护理服务模式也在不断变化。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学术背景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现实背景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国内外学者对护理服务的研究不断深入，但仍有诸多问题需要进一步探讨。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护理工作中存在的问题和挑战，需要采取有效的措施加以解决。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针对护理服务中的具体问题，提出相应的解决策略和方法。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明确研究目标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采用问卷调查、实地观察、案例分析等研究方法，对护理服务进行深入探讨。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确定研究方法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通过研究，为护理服务提供理论支持和实践指导，提高护理服务质量。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阐述研究意义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丰富和发展护理服务理论，为后续研究提供参考和借鉴。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5317" r="253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理论意义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为护理实践提供指导和帮助，提高护理服务质量，满足患者的需求。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实践意义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4375" b="14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推动护理事业的发展，为社会的健康和稳定做出贡献。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社会意义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599" r="2559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通过实验的方式，对护理课题进行实证研究，以检验假设和探索变量之间的关系。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通过观察和记录护理实践中的行为、过程和结果，收集相关数据，以了解护理实践的现状和问题。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通过问卷、访谈等方式，收集护理人员的意见、态度和行为等方面的数据，以了解护理人员的认知和需求。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通过对特定护理案例的深入剖析和研究，了解护理实践中的具体问题和解决方案。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案例研究法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332" r="1733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8242" r="1824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通过设计问卷，对护理人员进行调查，收集相关数据。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对护理实践现场进行实地观察，记录和收集相关数据。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实地观察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通过与护理人员进行面对面的交流，收集他们的意见、态度和经验等方面的数据。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收集相关的文献资料，包括学术论文、政策文件、行业报告等，以了解护理实践的历史和现状。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文献资料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对收集到的数据进行分析，描述数据的分布、集中趋势和离散程度等特征。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推断性统计分析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利用样本数据推断总体特征，进行假设检验和参数估计等。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相关性分析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分析变量之间的相关性，了解变量之间的关系和影响。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分析因变量与自变量之间的关系，预测因变量的值。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https://d.book118.com/295314213020011121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2024-09-23T22:27:42.109</cp:lastPrinted>
  <dcterms:created xsi:type="dcterms:W3CDTF">2024-09-23T14:27:42Z</dcterms:created>
  <dcterms:modified xsi:type="dcterms:W3CDTF">2024-09-23T14:27:43Z</dcterms:modified>
</cp:coreProperties>
</file>