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7E7747-48A2-46E4-9AB2-9E08687AE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FBDE00-9ED7-4E1E-9173-FE9609CAB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E5503E-D480-4AC2-909F-F48745098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48FFAC-B2F4-4052-B85E-72E0DEAC5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53B081-0D60-49E4-AC16-33E49683F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A464AC-C5F7-49B8-9F02-C26529EBB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C43166-ACF8-4CC5-B3F3-A41DF8D7D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669C3D-A6F3-4979-802E-2F8943451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E9D625-0BD0-4B50-BB7C-C402231DD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278645-7682-4586-8DD7-0F1AC6B0B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7D136-D0A9-4241-AB56-023C1E8A5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31431310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耳鼻喉科护理课程库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耳鼻喉科护理基础知识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耳部护理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鼻部护理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咽喉部护理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耳鼻喉科护理实践与案例分析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耳鼻喉科护理基础知识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耳鼻喉科与其他科室的关系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与眼科、口腔科等其他相关科室有紧密联系，共同维护患者的身体健康。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耳鼻喉科的定义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耳鼻喉科是专门研究耳朵、鼻子和喉咙等器官的医学分支。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耳鼻喉科的主要任务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诊断、治疗和预防耳鼻喉相关疾病，提供患者护理和康复服务。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耳鼻喉科概述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鼻炎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扁桃体炎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中耳炎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喉癌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耳鼻喉科常见疾病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1661" r="1166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279" b="127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4469" r="1446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鼻腔炎症，表现为鼻塞、流涕、打喷嚏等症状。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扁桃体感染引起的炎症，表现为喉咙疼痛、发热等症状。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中耳感染引起的炎症，表现为耳痛、听力下降等症状。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喉咙部位的恶性肿瘤，早期症状不明显，晚期可能出现声音嘶哑、呼吸困难等症状。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622" r="1862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22" r="1882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耳鼻喉科护理基本技能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掌握基础护理技能，如测量生命体征、保持呼吸道通畅等。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掌握急救技能，如心肺复苏、止血等，能够在紧急情况下迅速采取有效措施。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掌握各种耳鼻喉科护理操作技能，如吸痰、鼻腔冲洗等。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具备良好的沟通技能，能够与患者及其家属进行有效的交流和安抚。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基础护理技能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急救技能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操作技能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沟通技能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耳部护理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654" r="865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389" r="1738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疼痛、红肿、发热、流脓等。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耳部感染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瘙痒、皮肤红肿、渗出、结痂等。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耳部湿疹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耳部肿块、疼痛、听力下降等。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耳部肿瘤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瘙痒、红肿、皮疹等。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耳部过敏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耳部常见疾病及症状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使用温和的消毒液清洁外耳道，注意不要过度深入，以免损伤耳道皮肤。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清洁外耳道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保持耳部干燥，避免潮湿环境，以预防感染和湿疹。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保持干燥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过度清洁会破坏耳道皮肤的自我保护机制，容易引起感染和过敏。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避免过度清洁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如出现耳部不适症状，应及时就医，以免延误治疗。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及时就医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耳部护理操作流程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48" r="16548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462" r="15462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避免使用尖锐物品掏耳朵，以免损伤耳道皮肤。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避免长时间佩戴耳机，以免影响听力。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注意保持耳部清洁，但不要过度清洁。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如出现耳部不适症状，应及时就医，以免延误治疗。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耳部护理注意事项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鼻部护理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https://d.book118.com/295314313100011102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2024-09-11T02:32:21.059</cp:lastPrinted>
  <dcterms:created xsi:type="dcterms:W3CDTF">2024-09-10T18:32:21Z</dcterms:created>
  <dcterms:modified xsi:type="dcterms:W3CDTF">2024-09-10T18:32:23Z</dcterms:modified>
</cp:coreProperties>
</file>