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7C795-688E-4A3C-90EA-4D2DEB726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0E39D-6A05-4B8D-826C-BF1F3E33F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BD1C6-F1BF-429A-A426-DB84A630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85E86-D44F-442E-80D7-47C085CB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74576-EC8D-44CE-9269-3370142A2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66083-B12E-4299-8602-61E786800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859593-BA13-40F9-8D40-E4E707FA9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65766-2F24-4119-BA9B-1286E2C55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9924B-6A0C-442E-8324-32AE05A01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3E47E-6C86-4096-B663-B9AF0C86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326A6-A4CC-422F-BA4C-B2694B646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14343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体育测量与评价_心理健康与社会适应能力的测量与评价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心理健康测量与评价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社会适应能力测量与评价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体育活动中的心理健康与社会适应能力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针对不同人群的体育测量与评价策略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体育测量与评价的实践应用与未来发展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844" r="17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了解学生心理健康和社会适应能力的状况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通过测量和评价，可以了解学生在心理健康和社会适应能力方面的实际状况，为教育部门和学校提供有针对性的指导和帮助。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促进学生的全面发展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心理健康和社会适应能力是学生全面发展的重要组成部分。通过测量和评价，可以帮助学生认识自己，发掘潜力，提高自我意识和自我调节能力，从而更好地适应学校和社会生活。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评估学生的体育素养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通过体育测量与评价，可以了解学生在体育知识、技能、体能等方面的实际水平，为提高学生的体育素养提供科学依据。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促进学生的个性化发展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每个学生都有不同的身体素质和心理特点。通过体育测量与评价，可以了解学生的个性特征，为制定个性化的教学计划和训练方案提供依据，从而更好地促进学生的个性化发展。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推动学校体育工作的改进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通过对学校体育工作的测量与评价，可以了解学校体育工作的实际状况，发现存在的问题和不足，为改进学校体育工作提供科学依据。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监测学生的身心健康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体育测量与评价可以监测学生的身心健康状况，及时发现学生在身体发育、心理健康等方面存在的问题，为采取相应的干预措施提供依据。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体育测量与评价的重要性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心理健康测量与评价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32" r="345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774" r="97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指个体在心理、情感和行为方面的良好状态，具有自我认知、情感稳定、积极应对压力等特征。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包括自我认知清晰、情绪稳定、行为适应良好、人际关系和谐等方面。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心理健康的定义与标准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使用标准化的心理测量量表，如症状自评量表、抑郁自评量表等，对个体心理健康状况进行定量评估。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通过观察个体的言语、行为、表情等，对其心理健康状况进行定性评估。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通过与个体进行面对面的交谈，了解其内心的想法、感受和需求，进而评估其心理健康状况。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心理健康的测量方法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了解个体对自己的认识和评价，包括自尊心、自信心等方面。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人际关系指标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评估个体与他人的相处情况，如亲子关系、同伴关系、师生关系等。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行为指标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观察个体的行为表现，如社交行为、学习行为、生活自理能力等。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症状指标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包括焦虑、抑郁、恐惧等症状的出现频率和严重程度。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情绪指标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评估个体情绪的稳定性、积极性和应对压力的能力。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心理健康评价指标体系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社会适应能力测量与评价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71" b="53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指个体在社会生活中，通过不断调整自身行为、态度和价值观，以适应社会环境变化并满足自身需求的能力。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包括认知能力、情感能力、行为能力等多个方面，涉及个体对社会规范、价值观念、文化习俗等的理解和遵循，以及应对社会压力和挑战的能力。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社会适应能力的定义与内涵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社会适应能力的内涵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47" b="49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713" b="77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社会适应能力的测量方法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通过观察个体在社会生活中的表现，如社交技巧、应对方式、情绪管理等，来评估其社会适应能力。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采用标准化的问卷或量表，让个体自评或他评其社会适应能力的各个方面，如人际关系、心理韧性、应对方式等。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通过模拟真实社会环境或情境，让个体在其中表现并观察其反应和表现，以评估其社会适应能力。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https://d.book118.com/295314343022011110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2024-09-15T05:44:34.320</cp:lastPrinted>
  <dcterms:created xsi:type="dcterms:W3CDTF">2024-09-14T21:44:34Z</dcterms:created>
  <dcterms:modified xsi:type="dcterms:W3CDTF">2024-09-14T21:44:36Z</dcterms:modified>
</cp:coreProperties>
</file>