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5B82A-0E2F-4D4A-83A5-3DE5B58F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967BB-528B-4719-A783-0051B5836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B7B0F-E195-4815-ACDB-A145DB0DB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425C5-7966-4829-A349-D8E11EAC9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18277-F12B-44D0-984E-8C6DE2D9A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9C192-28A3-4403-AC2C-D1C80A8FC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11601-1245-4F42-BCB5-9D1FEA73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3D825-3829-4C3E-B792-59412BA6E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DB8EF-33F4-4A3C-B788-F31E7BB6C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B83B2-7007-49F8-BF7A-8D7B6BE5B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53DA5-8407-4135-A975-1128D4E3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200113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脑卒中患者溶栓护理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脑卒中概述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溶栓治疗简介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脑卒中患者溶栓护理的重要性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脑卒中患者溶栓护理实践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脑卒中患者溶栓护理的未来展望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10" r="285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脑卒中是一种急性脑血管疾病，由于脑部血管阻塞或破裂导致脑组织损伤。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根据病因和病理机制，脑卒中可分为缺血性脑卒中和出血性脑卒中两大类。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脑卒中的常见病因包括动脉粥样硬化、高血压、糖尿病、高血脂等。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缺血性脑卒中主要是由于脑血管狭窄或闭塞导致脑组织缺血缺氧，而出血性脑卒中则是脑血管破裂出血压迫脑组织所致。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脑卒中患者可能出现头痛、呕吐、意识障碍、肢体瘫痪、言语不清等症状。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医生根据患者的病史、体格检查和必要的辅助检查（如头颅CT或MRI）进行诊断。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47" r="256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溶栓治疗简介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678" b="46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溶栓治疗是脑卒中急性期的重要治疗手段，通过溶解血栓，恢复脑血流灌注，减轻脑损伤，改善患者预后。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溶栓治疗的时间窗通常在发病后6小时内，此时脑组织对缺血、缺氧的耐受能力较强，溶栓治疗效果较好。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溶栓治疗可有效降低脑卒中的致残率和致死率，提高患者的生活质量。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发病时间在6小时以内，年龄在18-80岁，脑功能损害的体征持续存在超过1小时，且比较严重，颅脑CT已排除颅内出血，且无早期大面积脑梗死影像学改变，患者或家属签署知情同意书。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有颅内出血，包括可疑蛛网膜下腔出血；近3个月内有脑梗死或心肌梗死史；近3周内有大的外科手术史或严重创伤史；近2周内有不能压迫部位的动脉穿刺；有活动性出血或外伤（如骨折）的证据；神经功能状态提示深昏迷（Glasgow coma scale ≤ 8分）；严重未控制的内科疾病等。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溶栓治疗的方法与流程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静脉溶栓是常用的溶栓方法，通过静脉注射溶栓药物，如尿激酶、重组组织型纤溶酶原激活物等，使血栓溶解，恢复脑血流。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尽快送至医院，进行颅脑CT检查排除颅内出血后，方可进行溶栓治疗。医生根据患者的病情和适应症，选择合适的溶栓药物和剂量。在溶栓过程中，医护人员需严密监测患者的生命体征和病情变化，及时处理可能出现的不良反应和并发症。溶栓后，还需定期进行颅脑影像学检查和神经功能评估，以观察治疗效果和预后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脑卒中患者溶栓护理的重要性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https://d.book118.com/295320011301011124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2024-09-29T02:41:12.994</cp:lastPrinted>
  <dcterms:created xsi:type="dcterms:W3CDTF">2024-09-28T18:41:13Z</dcterms:created>
  <dcterms:modified xsi:type="dcterms:W3CDTF">2024-09-28T18:41:14Z</dcterms:modified>
</cp:coreProperties>
</file>