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OBSMAW+AHSVON+MicrosoftYaHei-Bold"/>
      <p:regular r:id="rId17"/>
    </p:embeddedFont>
    <p:embeddedFont>
      <p:font typeface="GUPRCG+MS-UIGothic"/>
      <p:regular r:id="rId18"/>
    </p:embeddedFont>
    <p:embeddedFont>
      <p:font typeface="IEUQWR+UIHLHS+MicrosoftYaHei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FBC19-3925-4145-9633-A130B8156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A3297-AA0B-4DB4-A728-0CF68AF3D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E543-F04C-41BA-B544-A71D2198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EE02B-DC90-48B4-9900-36C7C353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2D550-D2D2-4C8F-8ABA-9430EE49E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6BA94-AC6E-4974-92DD-73620114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97979-A777-4A37-98B3-3E819126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F40B3-A850-4779-877D-B83E320D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EEA0E-1805-4C21-B3FE-342A3D6EE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86769-5CF2-4799-86F5-CEF56C14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F5120-854F-4780-A9DF-BB4B48DC9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2334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OBSMAW+AHSVON+MicrosoftYaHei-Bold"/>
                <a:cs typeface="OBSMAW+AHSVON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皮肤的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UPRCG+MS-UIGothic"/>
                <a:cs typeface="GUPRCG+MS-UIGothic"/>
              </a:rPr>
              <a:t>表皮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UPRCG+MS-UIGothic"/>
                <a:cs typeface="GUPRCG+MS-UIGothic"/>
              </a:rPr>
              <a:t>皮下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348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表皮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是皮肤的最外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，由角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透明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、棘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和基底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层组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成。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它主要起到保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体温和感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作用。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皮下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位于真皮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下方，主要由脂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肪和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结缔组织组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成，起到保温和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作用。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UPRCG+MS-UIGothic"/>
                <a:cs typeface="GUPRCG+MS-UIGothic"/>
              </a:rPr>
              <a:t>真皮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真皮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位于表皮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下方，由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结缔组织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成，含有丰富的血管、淋巴管、神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和汗腺。真皮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主要起到支撑和保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皮肤的功能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UPRCG+MS-UIGothic"/>
                <a:cs typeface="GUPRCG+MS-UIGothic"/>
              </a:rPr>
              <a:t>保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FFFFFF"/>
                </a:solidFill>
                <a:latin typeface="GUPRCG+MS-UIGothic"/>
                <a:cs typeface="GUPRCG+MS-UIGothic"/>
              </a:rPr>
              <a:t>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600">
                <a:solidFill>
                  <a:srgbClr val="FFFFFF"/>
                </a:solidFill>
                <a:latin typeface="GUPRCG+MS-UIGothic"/>
                <a:cs typeface="GUPRCG+MS-UIGothic"/>
              </a:rPr>
              <a:t>体温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皮肤作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人体的第一道防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，能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挡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界的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菌、病毒和其他有害物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的侵入，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内部器官不受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5490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皮肤通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血管的收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和舒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以及汗液的分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泌来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体温，保持体温的恒定。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UPRCG+MS-UIGothic"/>
                <a:cs typeface="GUPRCG+MS-UIGothic"/>
              </a:rPr>
              <a:t>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觉</a:t>
            </a:r>
            <a:r>
              <a:rPr sz="1600">
                <a:solidFill>
                  <a:srgbClr val="FFFFFF"/>
                </a:solidFill>
                <a:latin typeface="GUPRCG+MS-UIGothic"/>
                <a:cs typeface="GUPRCG+MS-UIGothic"/>
              </a:rPr>
              <a:t>功能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UPRCG+MS-UIGothic"/>
                <a:cs typeface="GUPRCG+MS-UIGothic"/>
              </a:rPr>
              <a:t>分泌和排泄功能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皮肤中含有大量的神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末梢，能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感知外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界的刺激，如温度、触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、痛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等，并将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信息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传递给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大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皮肤中的汗腺能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分泌汗液，排出体内的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物和多余水分；皮脂腺能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分泌皮脂，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皮肤并防止水分流失。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OBSMAW+AHSVON+MicrosoftYaHei-Bold"/>
                <a:cs typeface="OBSMAW+AHSVON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皮肤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皮肤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的原理基于皮肤与人体其他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器官之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系，通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察皮肤的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化可以推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体内其他器官的状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72539" y="240702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皮肤是人体最大的器官，具有保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体温、感受外界刺激等功能。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皮肤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是通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察皮肤的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化来了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解人体生理和病理状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的一种方法。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皮肤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的操作步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UPRCG+MS-UIGothic"/>
                <a:cs typeface="GUPRCG+MS-UIGothic"/>
              </a:rPr>
              <a:t>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备实验</a:t>
            </a:r>
            <a:r>
              <a:rPr sz="2000" spc="25">
                <a:solidFill>
                  <a:srgbClr val="FFFFFF"/>
                </a:solidFill>
                <a:latin typeface="GUPRCG+MS-UIGothic"/>
                <a:cs typeface="GUPRCG+MS-UIGothic"/>
              </a:rPr>
              <a:t>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UPRCG+MS-UIGothic"/>
                <a:cs typeface="GUPRCG+MS-UIGothic"/>
              </a:rPr>
              <a:t>清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FFFFFF"/>
                </a:solidFill>
                <a:latin typeface="GUPRCG+MS-UIGothic"/>
                <a:cs typeface="GUPRCG+MS-UIGothic"/>
              </a:rPr>
              <a:t>皮肤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FFF"/>
                </a:solidFill>
                <a:latin typeface="GUPRCG+MS-UIGothic"/>
                <a:cs typeface="GUPRCG+MS-UIGothic"/>
              </a:rPr>
              <a:t>行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FFFFFF"/>
                </a:solidFill>
                <a:latin typeface="GUPRCG+MS-UIGothic"/>
                <a:cs typeface="GUPRCG+MS-UIGothic"/>
              </a:rPr>
              <a:t>操作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记录实验结</a:t>
            </a:r>
            <a:r>
              <a:rPr sz="2000">
                <a:solidFill>
                  <a:srgbClr val="FFFFFF"/>
                </a:solidFill>
                <a:latin typeface="GUPRCG+MS-UIGothic"/>
                <a:cs typeface="GUPRCG+MS-UIGothic"/>
              </a:rPr>
              <a:t>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备实验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所需的各种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皮肤刀、染色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用肥皂和水清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洁实验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位，确保皮肤干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无油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脂和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垢。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按照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要求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行操作，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如切割、染色、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察等。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详细记录实验过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程中的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GUPRCG+MS-UIGothic"/>
                <a:cs typeface="GUPRCG+MS-UIGothic"/>
              </a:rPr>
              <a:t>果和数据。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实验结</a:t>
            </a: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果分析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GUPRCG+MS-UIGothic"/>
                <a:cs typeface="GUPRCG+MS-UIGothic"/>
              </a:rPr>
              <a:t>分析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BA242F"/>
                </a:solidFill>
                <a:latin typeface="GUPRCG+MS-UIGothic"/>
                <a:cs typeface="GUPRCG+MS-UIGothic"/>
              </a:rPr>
              <a:t>数据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对实验过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程中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的数据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行分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析，以得出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GUPRCG+MS-UIGothic"/>
                <a:cs typeface="GUPRCG+MS-UIGothic"/>
              </a:rPr>
              <a:t>解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释结</a:t>
            </a:r>
            <a:r>
              <a:rPr sz="1550">
                <a:solidFill>
                  <a:srgbClr val="BA242F"/>
                </a:solidFill>
                <a:latin typeface="GUPRCG+MS-UIGothic"/>
                <a:cs typeface="GUPRCG+MS-UIGothic"/>
              </a:rPr>
              <a:t>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根据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实验结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果解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皮肤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化的原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因和意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，并与人体生理和病理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态进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行关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5C0B15"/>
                </a:solidFill>
                <a:latin typeface="GUPRCG+MS-UIGothic"/>
                <a:cs typeface="GUPRC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OBSMAW+AHSVON+MicrosoftYaHei-Bold"/>
                <a:cs typeface="OBSMAW+AHSVON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皮肤健康与生活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量的关系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皮肤作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人体最大的器官，其健康状况直接影响着个体的外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、自信和生活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当皮肤出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现问题时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，如痤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疮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、湿疹等，不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影响美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可能引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心理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力和社交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70877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障碍。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健康的皮肤能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来良好的自我感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和自信心，从而提高生活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皮肤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BA242F"/>
                </a:solidFill>
                <a:latin typeface="GUPRCG+MS-UIGothic"/>
                <a:cs typeface="GUPRCG+MS-UIGothic"/>
              </a:rPr>
              <a:t>理的必要性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皮肤容易受到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境、气候、生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等多种因素的影响，容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易出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干燥、油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、色斑、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适当的皮肤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理可以帮助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和改善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，保持皮肤健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康、年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和有光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正确的皮肤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能促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皮肤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的修复和再生，提高皮肤的抵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抗力，减少皮肤疾病的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UPRCG+MS-UIGothic"/>
                <a:cs typeface="GUPRCG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https://d.book118.com/295323340211011114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OBSMAW+AHSVON+MicrosoftYaHei-Bold</vt:lpstr>
      <vt:lpstr>GUPRCG+MS-UIGothic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2024-09-21T16:42:40.378</cp:lastPrinted>
  <dcterms:created xsi:type="dcterms:W3CDTF">2024-09-21T08:42:40Z</dcterms:created>
  <dcterms:modified xsi:type="dcterms:W3CDTF">2024-09-21T08:42:41Z</dcterms:modified>
</cp:coreProperties>
</file>