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99F12-FF3D-4D34-A8AE-479A1050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CAEB-A74B-4F8F-BDF3-52329745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18A75-705E-4031-87E3-03715DF2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0861D-0894-4761-9133-D121CE28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0EE06B-BF26-44BD-9D27-2DED049EE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AFF4B-BCD0-46CC-AFF0-F890EDFF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BD8E8-F95C-40FB-A8CE-633E6823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6BEF0-0848-4073-9671-434B6265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ACF63-16E1-4179-97CB-7C84D469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B77E7-2EB6-4147-95AD-6E523DC4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57F28-8247-4CF1-AE48-D27D4147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243213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客运汽车事故案例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事故过程还原与现场情况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伤亡情况统计与救援措施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责任认定与赔偿处理结果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预防措施建议与经验教训总结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思考题与课堂互动环节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XXXX年XX月XX日，下午X点左右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某国道某路段，距离某城市约XX公里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一辆载有XX名乘客的客运汽车与一辆重型货车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事故类型：正面碰撞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严重程度：重大事故，造成多人死伤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事故类型与严重程度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舆论关注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社会影响及舆论关注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事故导致交通瘫痪数小时，引起广泛关注。相关部门对事故原因和救援情况进行了通报。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事故发生后，多家媒体进行了报道，引起了社会各界的广泛关注和讨论。公众对事故原因、救援情况和责任追究等方面表达了高度关注。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如超速、疲劳驾驶、酒后驾驶等违章行为，导致车辆失控或避让不及。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乘客与驾驶员发生争执或攻击行为，分散驾驶员注意力，影响行车安全。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在禁止上下客的路段或时段进行上下客，增加事故风险。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驾驶员操作失误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乘客干扰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非法上下客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车辆超载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如安全带、安全锤、灭火器等安全设施缺失或损坏，无法在紧急情况下保障乘客安全。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超过车辆核定载人数或载货量，影响车辆稳定性和制动性能。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如刹车失灵、转向失效、轮胎爆胎等机械故障，导致车辆无法正常行驶。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如路面湿滑、坑洼不平、障碍物等，影响车辆行驶稳定性。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958" b="1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天气恶劣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交通标志标线不清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如雨、雪、雾等恶劣天气条件，降低能见度和路面附着力，增加事故风险。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交通标志标线模糊、缺失或设置不合理，导致驾驶员判断失误或操作不当。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36" b="178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294" b="21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客运企业安全管理制度不健全或执行不力，导致安全隐患得不到及时排查和整改。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驾驶员培训不足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驾驶员缺乏必要的安全意识和操作技能培训，无法应对突发情况。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监管部门监管不力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相关监管部门对客运企业安全管理和车辆技术状况监管不到位，未能及时发现和纠正问题。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事故过程还原与现场情况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事故发生当天，天气晴朗，能见度良好，路面干燥。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天气状况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事故车辆为大型客运汽车，车况良好，定期保养，无故障记录。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驾驶员具备多年驾驶经验，当天身体状况良好，无疲劳驾驶、酒驾等违法行为。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驾驶员状态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事故发生前情况描述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事故发生时，客运汽车正以正常速度行驶在公路上。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前方突然出现障碍物，驾驶员紧急制动并试图避让。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由于车速过快，客运汽车未能成功避让障碍物，与之发生碰撞。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事故发生瞬间情景再现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现场状况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救援措施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事故发生后现场状况及处理过程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交警对事故现场进行交通管制，疏导过往车辆绕行，确保救援工作顺利进行。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事故发生后，相关部门迅速赶到现场进行救援，将受伤乘客送往医院救治。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事故造成客运汽车严重损坏，部分乘客受伤，现场一片混乱。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相关部门对事故原因展开调查，包括车辆技术状况、驾驶员操作、道路环境等方面。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伤亡情况统计与救援措施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https://d.book118.com/295324321302011101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2024-09-10T09:39:57.665</cp:lastPrinted>
  <dcterms:created xsi:type="dcterms:W3CDTF">2024-09-10T01:39:57Z</dcterms:created>
  <dcterms:modified xsi:type="dcterms:W3CDTF">2024-09-10T01:40:00Z</dcterms:modified>
</cp:coreProperties>
</file>