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F7EB9-98A0-4632-AAA5-DB69C4EF7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04B16-8750-49AD-A26E-5E22D041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79A83-1A03-4772-B061-D53878FBA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40A62-16C4-4903-BD50-E61D59ED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F14595-3832-4E18-9C70-9F113D885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FFDC44-A407-48CA-A250-3444ABB2A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0E186-7609-4FC3-B138-70AF74A1E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9A7AA-B382-4D07-B31C-A816A57E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81E7D-D2DB-4B56-8D11-B4E2D0BB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993A6-90E0-42AC-8708-A555764CE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D1EA4-A7AF-4913-A7AB-3FACD43D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2432323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构建个人在线学习品牌的策略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内容创作与输出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平台选择与运营策略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品牌定位与核心价值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例如，K12学生、大学生、职场人士等。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确定目标学员群体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了解目标学员的学习需求、痛点及期望。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分析目标学员需求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分析竞争对手的目标学员群体，找出差异化定位点。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调研竞争对手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21" r="1492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36" r="261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579" r="175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确定品牌核心价值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强调个人在线学习品牌在某个领域的专业知识和技能。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提供丰富的互动环节，如在线问答、小组讨论等，增强学员参与感。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根据学员需求和学习特点，提供定制化的学习内容和辅导服务。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关注学员学习效果，提供有效的学习方法和技巧，帮助学员取得实际成果。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实效性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名师团队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社区互动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建立独特卖点与差异化优势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01" r="153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5848" r="258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提供高质量、有深度的学习内容，满足学员深度学习需求。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组建由行业专家和资深教师组成的师资团队，提升品牌影响力。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运用先进的技术手段，如人工智能、大数据等，提升教学体验和效果。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打造学员社区，鼓励学员之间的交流与合作，营造良好的学习氛围。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内容创作与输出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在创作内容前，需要明确目标受众，了解他们的需求和兴趣点，从而创作出更加贴近受众需求的内容。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作为个人在线学习品牌，专业性是吸引受众的关键。在内容创作时，需要注重知识的准确性和深度，展现出自身的专业素养。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强调专业性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优质的内容应该具备实用价值，能够帮助受众解决实际问题或提升技能。在创作过程中，可以结合实例、案例等方式，让内容更加生动且具备可操作性。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提供实用价值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在内容呈现上，可以采用图文结合的方式，通过精美的图片和简洁的文字说明，让内容更加直观易懂。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针对一些需要详细演示或讲解的内容，可以制作视频教程，让受众更加深入地了解和学习。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视频教程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对于一些适合用听的方式学习的内容，如语言学习、历史故事等，可以制作音频课程，满足受众在不同场景下的学习需求。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音频课程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多样化内容形式选择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定期更新内容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为了保持个人在线学习品牌的活力，需要定期更新内容，保持与受众的互动和关注度。可以根据不同的主题或时间节点，制定相应的更新计划。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及时回应反馈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在内容发布后，需要关注受众的反馈和意见，及时回应并作出调整。这不仅有助于提升内容的质量，还能够增强与受众之间的信任感。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在持续更新内容的同时，也需要注意维护个人在线学习品牌的形象。这包括保持内容的风格统一、避免发布低质量或误导性的内容等。通过精心维护品牌形象，可以提升受众对品牌的认同度和忠诚度。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持续更新与维护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平台选择与运营策略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73" r="1257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知乎Live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喜马拉雅FM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网易云课堂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腾讯课堂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主流在线教育平台比较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以知识分享为主，用户群体广泛，适合各类专业领域的知识传播。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以视频课程为主，涵盖各类学科，适合系统性学习。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以音频内容为主，便于用户在移动设备上学习，适合语言类、情感类等内容。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综合性的在线教育平台，既有免费公开课也有付费课程，适合各类教育机构和个人教师。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自有网站或博客搭建指南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选择合适的建站平台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如WordPress、Wix、Squarespace等，根据个人需求选择适合的建站工具。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优化网站SEO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通过关键词优化、内外链建设等方式，提高网站在搜索引擎中的排名，增加曝光率。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设计网站结构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规划好网站的主题、栏目和内容布局，使网站结构清晰、易于导航。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定期更新内容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保持网站内容的新鲜度和活跃度，吸引用户持续关注。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了解目标受众的需求和兴趣点，制定有针对性的内容策略。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选择合适的社交媒体平台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定期发布优质内容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如微信、微博、抖音等，根据目标受众的特点选择合适的社交媒体平台进行运营。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包括文章、图片、视频等多种形式的内容，保持更新频率和质量。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积极与粉丝互动，回应评论和私信，建立良好的社交关系。同时关注用户反馈，及时调整内容策略。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https://d.book118.com/295324323234011112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2024-09-19T04:49:07.414</cp:lastPrinted>
  <dcterms:created xsi:type="dcterms:W3CDTF">2024-09-18T20:49:07Z</dcterms:created>
  <dcterms:modified xsi:type="dcterms:W3CDTF">2024-09-18T20:49:09Z</dcterms:modified>
</cp:coreProperties>
</file>