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BA204-B66D-4C2F-968A-15E6022F5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8D33B-E9CC-4F03-AD5B-5EF1BE0AA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190BD-7918-4D79-8FBA-03A60A744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0AFE2-9DD8-4DD7-904C-E03FC93BE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88B39B-5A3B-4B5A-8E3A-88ACA2FAC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D56630-049F-4B65-BCC5-FA4F054D1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CB2C51-ABDF-42FE-B910-991F7D555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F103F-E6FD-44CA-87DC-853A0E878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5AEE8-95C5-4ECC-A1AB-CE9B46DD8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3432B-7136-4195-BCF2-9A14F97D0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9834F-1A20-457F-A028-598C693D9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33020411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中医护理管理新思路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中医护理管理的核心内容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中医护理管理的新思路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中医护理管理的实践应用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中医护理管理的挑战与展望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中医护理管理概述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中医护理管理的定义与特点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中医护理管理是指在中医理论指导下，运用科学的管理方法对护理工作进行计划、组织、指挥、协调和控制，以提高护理质量和效率的过程。其特点包括整体性、个体性、预防性和综合性。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管理强调整体观念和个体化原则，注重从患者的整体情况出发，针对不同个体制定个性化的护理方案。同时，中医护理管理强调预防为主，注重通过调理身体和预防措施来降低疾病发生的风险。此外，中医护理管理还注重综合运用多种方法和手段，包括中医传统疗法和现代护理技术，以提高护理效果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中医护理管理在现代医疗体系中具有重要意义，它能够提高护理质量、保障患者安全、提升医疗效率，并促进中医护理事业的可持续发展。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管理在现代医疗体系中的作用日益凸显。通过科学的管理手段，中医护理能够提供更加专业、规范的护理服务，从而提高护理质量和患者满意度。同时，有效的中医护理管理能够保障患者的安全，减少医疗事故和纠纷的发生。此外，合理的中医护理管理还能优化医疗资源配置，提高医疗效率，缓解医疗供需矛盾。最后，中医护理管理的持续发展有助于传承和弘扬中医药文化，推动中医护理事业的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中医护理管理经历了古代的萌芽阶段、近代的发展阶段和现代的成熟阶段，未来将朝着专业化、规范化、国际化的方向发展。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管理源远流长，最早可追溯到古代的医事制度。在漫长的历史进程中，中医护理管理逐渐形成了独特的理论体系和实践经验。进入近代以来，随着西方医学的传入和医学模式的转变，中医护理管理开始受到关注并得到发展。现代中医护理管理在继承传统的基础上不断创新，逐步走向成熟。未来，中医护理管理将更加专业化、规范化，并积极与国际接轨，为人类健康事业作出更大的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中医护理管理的核心内容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中医认为人体是一个有机整体，护理时应从整体出发，全面考虑患者的生理、心理和社会状况。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25" r="177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根据患者的证候类型，采取相应的护理措施，以调节人体的阴阳平衡和气血运行。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辨证施护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50" b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因人、因时、因地制宜，根据患者的个体差异、季节气候和地理环境等因素，制定个性化的护理方案。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三因制宜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关注患者的情绪变化，通过心理疏导和调适，帮助患者保持心情舒畅，促进身心健康。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情志护理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运动护理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针灸、推拿等非药物治疗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根据患者的证候和体质特点，指导患者合理饮食，调节营养平衡，增强机体抗病能力。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鼓励患者进行适当的运动锻炼，以增强体质，提高免疫力，促进康复。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运用中医特色治疗方法，如针灸、推拿、拔罐等，以调节人体机能，缓解症状。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定期对护理效果进行评价，及时调整护理方案，以提高护理效果。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了解患者对中医护理的满意度，收集患者意见和建议，持续改进护理服务质量。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建立完善的护理质量监控体系，对中医护理过程进行全程监管，确保护理安全和有效性。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中医护理的评估与效果评价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中医护理管理的新思路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https://d.book118.com/295330204112011100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2024-09-08T03:00:04.109</cp:lastPrinted>
  <dcterms:created xsi:type="dcterms:W3CDTF">2024-09-07T19:00:04Z</dcterms:created>
  <dcterms:modified xsi:type="dcterms:W3CDTF">2024-09-07T19:00:06Z</dcterms:modified>
</cp:coreProperties>
</file>