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787CB6-22B5-43EE-80D6-C8E5BE3E2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B16DF-E64E-444F-A86F-9204C6F9E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B546F6-0148-4581-9DBD-8192C7C78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200F61-FDD4-41C2-B28E-47DCF0E7DD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38029B-8165-433F-A485-DA6237C634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773201-CF63-4631-8814-62D55C1620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94B6C9-7B2A-4261-A54C-09EF6C315E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97A10B-1E07-47CB-BC34-366D0B3A11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350A7B-B09C-4571-949C-2D246EFEA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8E1E3-E39E-47D5-A7D9-20CE7BD0D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B93C4-8B3F-4243-BFDF-964C955E9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33021220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肺结核疫苗研制与免疫接种推广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肺结核疫苗研制背景及意义</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肺结核疫苗研制技术路线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肺结核疫苗临床试验及效果评估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肺结核疫苗免疫接种策略与推广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肺结核疫苗安全性问题及应对措施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肺结核疫苗未来发展趋势与挑战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肺结核疫苗研制背景及意义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41" r="2641"/>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全球范围内，肺结核仍然是一种严重的公共卫生问题，每年导致数百万人感染，数十万人死亡。</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在一些发展中国家和地区，肺结核的发病率和死亡率仍然很高，对当地社会经济造成巨大负担。</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肺结核的传染性强，传播途径多样，容易在人群中爆发流行，对社会稳定和经济发展造成严重影响。</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肺结核疫情现状及危害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自20世纪初以来，科学家们一直致力于肺结核疫苗的研究和开发，取得了显著的进展。</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目前已经有多种肺结核疫苗被批准使用，包括卡介苗、重组蛋白疫苗、DNA疫苗等。</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这些疫苗在临床试验中表现出了较好的安全性和免疫原性，为预防和控制肺结核提供了有效的手段。</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疫苗研制历史与进展</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随着生物技术的不断发展和进步，新型肺结核疫苗的研制和应用具有广阔的前景和重要意义。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新型疫苗可以针对肺结核的不同菌株和不同阶段进行精准预防和治疗，提高疫苗的针对性和有效性。</a:t>
            </a:r>
          </a:p>
        </p:txBody>
      </p:sp>
      <p:pic>
        <p:nvPicPr>
          <p:cNvPr id="6" name="Picture 6"/>
          <p:cNvPicPr>
            <a:picLocks noChangeAspect="1"/>
          </p:cNvPicPr>
          <p:nvPr/>
        </p:nvPicPr>
        <p:blipFill>
          <a:blip r:embed="rId2"/>
          <a:srcRect t="11195" b="1119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873" b="1487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同时，新型疫苗还可以结合现代免疫学和生物信息学技术，实现个体化精准接种和免疫治疗，为肺结核的防控和治疗提供更加全面和有效的解决方案。</a:t>
            </a:r>
          </a:p>
        </p:txBody>
      </p:sp>
      <p:pic>
        <p:nvPicPr>
          <p:cNvPr id="10" name="Picture 10"/>
          <p:cNvPicPr>
            <a:picLocks noChangeAspect="1"/>
          </p:cNvPicPr>
          <p:nvPr/>
        </p:nvPicPr>
        <p:blipFill>
          <a:blip r:embed="rId4"/>
          <a:srcRect t="10234" b="1023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新型疫苗研制意义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肺结核疫苗研制技术路线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灭活疫苗</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减毒活疫苗</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传统疫苗研制方法</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通过物理或化学方法使病原体失去活性，但仍能激发机体免疫应答。此类疫苗安全性较高，但免疫原性相对较弱。</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通过特定方法降低病原体的毒性，但仍保留其免疫原性。接种后，病原体在体内繁殖，刺激机体产生免疫力。此类疫苗免疫效果好，但存在一定安全隐患。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亚单位疫苗</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利用基因工程技术生产病原体的一部分结构蛋白，这些蛋白具有免疫原性，能刺激机体产生免疫力。此类疫苗安全性高，但免疫原性相对较弱。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DNA疫苗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将编码病原体抗原蛋白的基因片段直接注入机体，通过机体细胞表达抗原蛋白，从而刺激机体产生免疫力。此类疫苗具有潜在的安全性和免疫原性优势。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63" r="18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基因工程疫苗研制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将不同血清型的肺结核病原体灭活后，组合成多价疫苗。此类疫苗可针对不同血清型的病原体提供保护，但生产难度较大。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多价灭活疫苗</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将不同毒力的肺结核病原体减毒后，组合成多价疫苗。此类疫苗可针对不同毒力的病原体提供保护，但需要严格的安全评估。</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多价减毒活疫苗</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利用基因工程技术生产多种肺结核病原体的抗原蛋白，组合成多价疫苗。此类疫苗可针对不同种类的病原体提供保护，但需要解决生产技术和成本问题。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多价基因工程疫苗</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多价疫苗研制策略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肺结核疫苗临床试验及效果评估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38" r="1073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142" r="1414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6058" r="605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临床试验设计原则和方法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确保试验组和对照组的可比性，减少偏倚。</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避免主观因素对试验结果的影响。</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提高试验的代表性和可靠性。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关注疫苗接种后的不良反应和安全性问题。</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随机分组</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双盲法</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多中心研究</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安全性评估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保护率</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免疫原性</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安全性</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临床试验结果分析</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评估疫苗对预防肺结核发病的效果。</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分析疫苗接种后产生的免疫应答情况。</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统计疫苗接种后的不良反应发生率和严重程度。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https://d.book118.com/295330212200011102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2024-09-11T11:39:47.525</cp:lastPrinted>
  <dcterms:created xsi:type="dcterms:W3CDTF">2024-09-11T03:39:47Z</dcterms:created>
  <dcterms:modified xsi:type="dcterms:W3CDTF">2024-09-11T03:39:49Z</dcterms:modified>
</cp:coreProperties>
</file>