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23F564-4A77-4B69-B5DD-E6CA11144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C01B7E-46E9-4294-9EB0-C06A0663F4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5B3C29-A6C8-4501-9D53-A18BDAB461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5C991E-444C-4F94-915D-DB2F1D2AC5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A11042-ED9C-4180-95D7-4907961BFA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5A5103-62BA-444E-84B3-746F5B1399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F409975-AFAC-41EF-9A6E-1F2B3BAC2D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02949C-8DB7-49ED-BD9A-C75A38AB2B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D852FE-DC01-4ACA-8621-BEF165470E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C2D1A5-C083-4A73-8F09-6E56D8C32A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AB24D7-8B8B-4D5F-A001-83EA8BB7EE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5331142124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冶金材料项目融资计划书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XX-12-30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融资需求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项目投资回报分析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风险评估与对策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融资方案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资金使用计划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冶金材料在国民经济和国防建设中具有重要地位，随着科技的进步和产业结构的调整，市场对冶金材料的需求不断增长。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当前冶金材料行业面临产能过剩、技术落后、资源利用率低等问题，亟需通过技术升级和产业升级来提高产品质量和降低成本。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1373" b="11373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国家政策支持冶金材料行业的发展，鼓励企业加大技术研发和产业升级的投入，提高产业整体竞争力。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058" b="405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256" r="1225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实现可持续发展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通过技术创新和产业升级，推动冶金材料行业的可持续发展，实现经济、社会和环境的协调发展。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提高产品质量和降低成本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通过技术升级和产业升级，提高冶金材料的产品质量和降低生产成本，满足市场需求。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扩大市场份额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通过提高产品质量和降低成本，增强产品的市场竞争力，扩大市场份额。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35822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270648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398142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63746" y="533480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14336" y="1667166"/>
            <a:ext cx="3618828" cy="79547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开展技术研发和试验，攻克关键技术难题，形成具有自主知识产权的核心技术。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2929889"/>
            <a:ext cx="3618828" cy="771122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根据研发成果，建设生产线和购置设备，进行工艺调试和优化。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4263654"/>
            <a:ext cx="3618828" cy="78329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正式投产，实现产品的规模化生产和销售，同时加强质量控制和市场营销。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5567038"/>
            <a:ext cx="3618828" cy="807651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通过银行贷款、股权融资等方式筹集项目所需资金，确保项目顺利实施。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1259356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研发阶段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4336" y="2608945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建设阶段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4336" y="3908275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运营阶段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4336" y="5229577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融资计划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项目实施计划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融资需求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融资总额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确定项目所需资金总额是融资计划的首要任务，需全面考虑项目投资规模、资金缺口及未来收益预期。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根据冶金材料项目的投资规模、设备采购、人力成本、市场推广等方面的需求，进行详细的资金预算，确定项目的融资总额。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明确融资用途是确保资金合理使用和项目顺利实施的关键，需清晰划分资金的具体投向和使用计划。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将融资总额按照项目需求进行划分，明确用于采购原材料、设备购置、人力成本、市场推广等方面的具体金额，制定详细的资金使用计划。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融资用途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合理的融资期限是降低资金成本和风险的重要因素，需根据项目投资回收期和市场利率等因素进行综合评估。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根据冶金材料项目的投资回收期和市场利率走势，确定合适的融资期限。同时，考虑短期和长期融资的合理搭配，以确保项目资金链的稳定。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111" b="111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融资期限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项目投资回报分析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项目投产后，预计在短期内即可实现盈利，为投资者提供稳定的回报。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随着冶金材料市场的不断扩大和产品技术的持续升级，项目的长期收益将更为可观。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冶金材料项目具有稳定的市场需求，且产品价格波动较小，因此收益较为稳定。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945" r="3945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短期收益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长期收益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收益稳定性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预期收益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高投资回报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通过有效的市场定位和成本控制，本项目预计将实现较高的投资回报率，满足投资者对收益的期望。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回报周期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投资回报周期较短，投资者在较短时间内即可回收投资成本并获得盈利。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回报持续性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项目具有持续稳定的盈利能力，投资者可以长期获得回报。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投资回报率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短期回收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通过合理的资金安排和有效的运营管理，本项目预计在较短的时间内即可回收投资成本。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长期回收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虽然投资回收期较短，但项目具有持续稳定的盈利能力，投资者可以长期获得回报。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风险控制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在投资回收期内，应注重风险控制，确保项目的稳定运营和收益的可持续性。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投资回收期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风险评估与对策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https://d.book118.com/295331142124011044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2024-09-06T17:45:40.233</cp:lastPrinted>
  <dcterms:created xsi:type="dcterms:W3CDTF">2024-09-06T09:45:40Z</dcterms:created>
  <dcterms:modified xsi:type="dcterms:W3CDTF">2024-09-06T09:45:42Z</dcterms:modified>
</cp:coreProperties>
</file>