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A98C7-119E-4ED0-8C38-62A6DE9CB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4ABA3-AF89-47EA-B7EB-6F353F02B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69DC9-6DBD-4809-A00F-613A4519A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FBD74-E316-4DBD-9579-8B0C4AE1D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40DAF3-A542-4D89-B72B-A5881E9FC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1130CD-EA29-42E4-BD49-42F547DB4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2187FA-D96C-4A4C-8EAA-960920409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EBFB6-77F1-4307-BA6E-3B09A1D00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F32D1-8D82-4EFB-A883-040606924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86D0B-8742-468D-8CB9-6FA9AE227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E14A20-65AE-44A3-91DE-B8BC6A555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4.jpeg" /><Relationship Id="rId5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33201014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销售渠道拓展计划执行进度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销售渠道拓展计划概述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计划执行进度总体情况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各销售渠道拓展情况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销售业绩和成果展示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计划执行中的风险和挑战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未来展望和计划调整建议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通过拓展销售渠道，增加产品覆盖面，提高市场占有率。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借助新渠道推广品牌，增强品牌知名度和美誉度。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积极应对市场变化，通过多渠道销售提升竞争力。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渠道拓展计划执行情况概述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关键业务指标完成情况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存在的问题与挑战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下一步工作计划与建议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销售渠道拓展计划概述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通过增加销售渠道和扩大销售网络，提高公司在目标市场的份额。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借助新渠道和合作伙伴，提升品牌知名度和影响力。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通过拓展销售渠道，增加销售额和利润。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实现销售目标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计划目标和策略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计划执行时间和里程碑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完成市场调研和分析，确定目标市场和潜在合作伙伴。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制定详细的拓展计划，包括渠道选择、合作方式、资源投入等。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开始与潜在合作伙伴进行接触和谈判，达成初步合作意向。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签订合作协议，启动新渠道的销售和推广活动。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第一季度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第二季度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第三季度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第四季度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深入了解目标市场和潜在客户的需求，选择合适的销售渠道和合作伙伴。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准确的市场分析和定位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有效的谈判和合作能力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强大的销售和推广团队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持续的市场监测和调整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与潜在合作伙伴建立良好的沟通和信任关系，达成互利共赢的合作协议。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组建专业的销售和推广团队，制定有效的销售策略和推广计划，确保新渠道的销售业绩达到预期目标。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密切关注市场动态和竞争对手情况，及时调整销售策略和合作方式，保持竞争优势。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计划执行进度总体情况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已完成与主流电商平台的合作洽谈，并成功上线产品，实现线上销售增长20%。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线上销售渠道拓展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已与10家大型零售商达成合作意向，预计下月完成签约并上架产品。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线下销售渠道拓展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整体计划执行进度符合预期，线上销售渠道拓展提前完成，线下销售渠道拓展按计划推进。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时间进度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完成情况和时间进度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线下零售商合作洽谈难度大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积极了解零售商需求和合作条件，制定更具吸引力的合作方案，同时寻求与行业协会等机构的合作支持。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供应链协同问题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加强与供应商之间的沟通与协作，优化库存管理，确保产品供应及时、稳定。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线上销售平台竞争激烈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通过优化产品描述、提高客户服务质量、加大营销力度等方式提升产品曝光度和销售量。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遇到的问题和解决方案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继续加大在主流电商平台的营销投入，提高品牌知名度和用户黏性，同时探索与新兴电商平台的合作机会。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深化线上销售渠道拓展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加快与已达成合作意向的零售商签约和上架进度，同时积极开拓新的线下销售渠道，如专卖店、连锁店等。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推进线下销售渠道拓展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优化采购计划和物流配送体系，降低库存成本和缺货风险，提高客户满意度和忠诚度。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加强供应链协同和库存管理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下一步工作计划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各销售渠道拓展情况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线上渠道拓展情况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电商平台合作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与主流电商平台如淘宝、京东等建立合作关系，开设品牌旗舰店，提升品牌曝光度和销售额。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利用微信、微博等社交媒体平台，开展品牌推广和营销活动，吸引更多潜在客户。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网络广告投放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在搜索引擎、门户网站等网络平台上投放广告，提高品牌知名度和用户粘性。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https://d.book118.com/295332010142011101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2024-09-09T22:43:06.143</cp:lastPrinted>
  <dcterms:created xsi:type="dcterms:W3CDTF">2024-09-09T14:43:06Z</dcterms:created>
  <dcterms:modified xsi:type="dcterms:W3CDTF">2024-09-09T14:43:08Z</dcterms:modified>
</cp:coreProperties>
</file>