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D0D1D-73E0-47C3-8354-7EB03678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70856-513C-4CD6-A549-30A10A4D6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98715-DE0E-4154-ACD1-AC9DBF09B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4C44C-AB6F-44FC-99C7-BECB758E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8403E-2457-46CB-AB09-260BFEC07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972D9-A47D-460B-B6A6-745FE633C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E867E2-9295-4737-9E30-12E493F7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3C5C0-F00A-41C6-B1AD-C1157911D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9405A-401A-488A-A9CC-0F26BC57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87C10-6117-4DC8-8AAF-C55D8500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E1CBC-582B-464A-8164-1D08F825C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322033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2024在华企业招聘数据合规白皮书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中国招聘数据合规政策环境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在华企业招聘数据合规现状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未来招聘数据合规的挑战与机遇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企业招聘数据合规实践指南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快速发展，数据已经成为企业决策的重要依据。在华企业，尤其是跨国公司，面临着越来越严格的数据合规要求。招聘过程中涉及大量个人数据，如简历、面试记录等，如何确保这些数据的合规性，避免因不合规问题导致的法律风险和声誉损失，成为企业必须面对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发布《2024在华企业招聘数据合规白皮书》旨在为在华企业提供招聘数据合规方面的指导和建议，帮助企业了解相关法律法规，规范招聘流程中的数据处理活动，降低合规风险，提升企业形象和竞争力。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本研究主要关注在华企业的招聘数据合规问题，涉及的相关法律法规、行业标准以及最佳实践等方面。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本研究采用文献调研、案例分析以及问卷调查等多种方法，全面了解在华企业在招聘数据合规方面的现状和挑战，挖掘典型案例和成功经验，提出针对性的建议和解决方案。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中国招聘数据合规政策环境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《中华人民共和国劳动法》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《中华人民共和国个人信息保护法》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《中华人民共和国数据安全法》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《中华人民共和国劳动合同法》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法律法规概览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规定了个人信息的收集、使用、加工、传输、公开等全流程的合规要求，保障个人权益。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《个人信息保护法》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强调了网络数据的安全保护，要求企业采取必要措施保障网络数据安全。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《网络安全法》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要求数据处理者依法进行数据处理，保障数据的安全、准确、完整。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《数据安全法》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规范了用人单位与劳动者之间的权利义务关系，包括招聘、用工、解雇等环节的合规要求。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《劳动法》与《劳动合同法》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强化个人信息保护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随着技术的进步和公众对个人信息保护意识的提高，预计政策将更加严格地保护个人信息安全。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数据安全审查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政府可能会加强对数据处理活动的审查，以确保数据安全和防止数据泄露。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招聘数据合规监管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政府可能会加强对招聘数据的监管，以确保招聘过程中的公平、公正和透明。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在华企业招聘数据合规现状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制定内部规章制度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企业纷纷制定招聘数据管理规定，明确数据收集、存储、使用和保护等方面的要求，以确保合规操作。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合作与第三方服务提供商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许多企业选择与第三方服务提供商合作，借助专业力量提供数据合规咨询、审计和解决方案，提高合规水平。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招聘数据合规意识增强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越来越多的在华企业开始重视招聘数据合规，采取措施确保招聘过程中收集、处理和使用数据的合法性和规范性。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企业合规实践现状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某知名互联网公司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该公司在招聘过程中因未遵循数据保护法规要求，被监管部门处以罚款并要求整改。此案例警示企业必须重视招聘数据合规，否则将面临法律风险和经济损失。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某跨国零售巨头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该企业通过加强招聘数据合规管理，确保员工个人信息的安全与隐私。此案例展示了企业在招聘数据合规方面的积极探索与实践。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随着相关法律法规的不断更新与变化，企业需要随时关注并调整自身的合规策略，以适应监管要求。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法规更新与变化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招聘过程中涉及大量个人数据，如何确保数据安全与隐私保护成为企业面临的一大挑战。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招聘数据合规需要企业在人员、技术和管理方面进行投入，合规成本成为企业不可忽视的问题。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合规成本与投入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https://d.book118.com/295332203324011041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2024-09-02T16:00:26.824</cp:lastPrinted>
  <dcterms:created xsi:type="dcterms:W3CDTF">2024-09-02T08:00:26Z</dcterms:created>
  <dcterms:modified xsi:type="dcterms:W3CDTF">2024-09-02T08:00:28Z</dcterms:modified>
</cp:coreProperties>
</file>