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2FACF-77EC-498F-8353-55AD4E3D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8D3B7-498B-44E3-BCF9-DC78BC7D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BCFAA-F0FE-4AA1-B829-795122807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0727E-CA50-4D4E-9072-EA8AB063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E706E-BB0A-4EA6-BE61-85A0E645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C8646-3021-4B40-8548-39A0E3DE9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29246-9A6B-444C-87FC-A1BB4D27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FA8B0-D0BA-451C-A246-79268608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2D1CD-8317-4423-86B9-8C5382EB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BC1A-D6F7-4C2C-A4A2-F85891DB7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9E7D2-42C9-4A99-ABE6-CF2F25AB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33233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守护食品安全品味幸福生活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守护食品安全之责任与担当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食品安全风险识别与评估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品味幸福生活之健康饮食文化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消费者教育与权益保护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726" b="87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近年来，食品安全事件不断曝光，涉及农产品、加工食品、餐饮等多个领域，引发社会广泛关注。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政府加大对食品安全的监管力度，完善法律法规，加强检验检测能力建设，提高食品安全保障水平。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消费者安全意识提高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随着消费者安全意识的提高，对食品安全的要求也越来越高，对不安全食品的容忍度不断降低。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流通环节的监管难题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食品流通环节多、链条长，监管难度较大，容易出现监管漏洞。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源头污染问题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农业生产中的化肥、农药等投入品的不合理使用，导致农产品源头污染问题严重。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加工过程中的安全问题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部分食品加工企业存在生产环境差、加工工艺落后等问题，导致食品在加工过程中受到污染。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监管体系逐步健全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建立了以政府为主导、企业为主体、社会参与的食品安全监管体系，实现了从农田到餐桌的全过程监管。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检验检测能力不断提升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加强食品检验检测能力建设，提高食品安全检测的准确性、及时性和公正性。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政策法规不断完善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国家出台了一系列食品安全法律法规和政策文件，为食品安全工作提供了有力保障。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政策法规及监管体系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守护食品安全之责任与担当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企业应建立完善的质量管理体系，确保从原料采购到产品出厂的每一个环节都符合质量要求。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强化风险防控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企业应加强对食品安全风险的识别和防控，及时发现并消除潜在的安全隐患。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企业应严格遵守国家食品安全法律法规，确保生产经营活动合法合规。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政府应不断完善食品安全法律法规体系，为食品安全监管提供有力的法制保障。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严厉打击违法行为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政府应加强对食品生产经营企业的监督检查，确保企业履行主体责任，保障食品安全。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政府应严厉打击食品安全违法行为，对违法企业和个人依法进行惩处，维护市场秩序和消费者权益。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社会各界应加强对公众的食品安全宣传教育，提升公众的食品安全意识和自我保护能力。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提升公众食品安全意识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媒体应积极履行监督职责，对食品安全问题进行及时报道和曝光，推动问题的解决。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强化媒体监督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食品行业组织应加强行业自律，推动企业诚信经营，共同维护食品安全。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加强行业自律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社会共治格局构建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通过对食品生产、加工、运输等环节的详细分析，识别潜在危害因素，如生物性、化学性和物理性危害。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应用先进的检测技术和设备，如色谱、质谱、基因测序等，对食品中的有害物质进行快速、准确的定性和定量分析。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917" b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建立食品追溯系统，实现食品生产、流通、消费等全过程的信息记录和查询，有助于风险因素的及时发现和控制。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收集和分析食品安全相关数据，包括监测数据、流行病学数据、专家意见等，为风险评估提供科学依据。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构建食品安全风险评估模型，综合考虑危害因素的性质、暴露量、人群特征等因素，对风险进行量化评估。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不断完善风险评估方法和技术，提高评估的准确性和可靠性，为风险管理提供有力支持。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167" r="9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风险评估体系建立与完善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https://d.book118.com/295333233234011110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2024-09-16T02:19:41.837</cp:lastPrinted>
  <dcterms:created xsi:type="dcterms:W3CDTF">2024-09-15T18:19:41Z</dcterms:created>
  <dcterms:modified xsi:type="dcterms:W3CDTF">2024-09-15T18:19:44Z</dcterms:modified>
</cp:coreProperties>
</file>