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BC848A-5FC3-4AC0-8300-35FBF11CA1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278731-9EB2-4BDD-BE44-9010037F41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6FBEDC-6715-4E17-8DD9-FA2A843264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CFC77D9-303B-43DB-B2C9-BF41A7436B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5DA7A7-3C40-43E1-A53A-7EC66BFFD52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012A8A-51EA-4D1B-8FE1-7B546CE7B5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22ABA8-9BDE-42B3-A034-B77CFCC8C8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CD4DEC-5702-4DD2-B4F2-37769EC215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8664B8-A9CF-48EF-9833-12162051C4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066BF9-F16D-4F61-A90B-79E6DF4404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66AEA2-700F-48A8-A342-3C8E05D7CB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5333241304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第4章一阶多智能体机器人系统</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一阶多智能体机器人系统建模</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一阶多智能体机器人系统控制策略</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一阶多智能体机器人系统协同感知与决策</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一阶多智能体机器人系统应用实例</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一阶多智能体机器人系统挑战与展望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定义</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多智能体机器人系统是由多个具有自主能力、能够相互通信和协作的机器人组成的集合体。</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发展历程</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从单个机器人到多机器人系统，经历了从简单到复杂、从集中到分布的发展历程。</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应用领域</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广泛应用于工业自动化、智能制造、智能交通、救援等领域。</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多智能体机器人系统概述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一阶特性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一阶多智能体机器人系统中的每个机器人只与其邻近的机器人进行通信和协作，具有局部性和分布式特点。</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自主性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每个机器人具有自主决策和行动的能力，能够根据环境和任务的变化做出相应的调整。</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协作性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多个机器人之间能够通过通信和协商，实现任务的协同完成和资源的共享。</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一阶多智能体机器人系统特点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08" r="16708"/>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探究一阶多智能体机器人系统的基本原理和实现方法，为多智能体机器人系统的设计和应用提供理论支持。</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分析一阶多智能体机器人系统的性能特点和优势，为其在实际应用中的推广和应用提供依据。</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通过研究一阶多智能体机器人系统，推动多智能体机器人系统领域的发展和创新，为未来的智能化社会做出贡献。</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一阶多智能体机器人系统建模</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322" r="2332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基于图论的建模方法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利用图论描述智能体之间的通信拓扑结构，构建智能体的状态空间模型。</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基于动力学的建模方法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根据智能体的动力学特性，建立智能体的运动方程，进而构建整个系统的模型。</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建模步骤</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确定智能体的数量、通信拓扑结构、动力学特性等，选择合适的建模方法，建立智能体的状态空间模型或运动方程，整合得到整个系统的模型。</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建模方法与步骤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模型假设与约束条件</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假设智能体之间的通信是双向的，即信息可以在两个智能体之间自由传递。</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智能体的动力学特性相同</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假设所有智能体具有相同的动力学特性，包括质量、惯性、阻尼等参数。</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约束条件</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智能体的运动受到物理限制，如最大速度、最大加速度等。此外，通信拓扑结构也可能受到限制，如通信范围、通信延迟等。</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智能体之间的通信是无向的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模型验证与仿真实验</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对仿真实验结果进行分析，包括时域波形、频域特性、性能指标等。根据分析结果，可以对模型进行进一步优化或改进。</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实验结果分析</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通过对比实际系统与模型的输出结果，验证模型的准确性。可以采用时域分析、频域分析等方法进行验证。</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模型验证</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利用仿真软件对模型进行仿真实验，观察系统的动态行为。可以设置不同的初始条件、输入信号等，以测试系统的性能和稳定性。</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仿真实验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一阶多智能体机器人系统控制策略</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集中式控制策略</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控制中心</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存在一个中央控制器，负责收集所有智能体的状态信息，并计算出全局的控制指令。</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优点</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能够实现全局最优控制，适用于智能体数量较少、通信延迟较小的场景。</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信息交互</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中央控制器与各个智能体之间保持实时通信，确保信息的及时传递和处理。</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缺点</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中央控制器的计算负担较重，通信开销大，且存在单点故障风险。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信息交互</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智能体之间通过局部通信交换信息，实现协同控制。</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缺点</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难以实现全局最优控制，可能陷入局部最优解。</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优点</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降低了中央控制器的计算负担，减少了通信开销，提高了系统的可扩展性和鲁棒性。</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局部决策</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每个智能体根据自身的状态信息和邻居智能体的状态信息，进行局部决策。</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分布式控制策略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https://d.book118.com/295333241304011110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2024-09-16T05:50:26.022</cp:lastPrinted>
  <dcterms:created xsi:type="dcterms:W3CDTF">2024-09-15T21:50:26Z</dcterms:created>
  <dcterms:modified xsi:type="dcterms:W3CDTF">2024-09-15T21:50:28Z</dcterms:modified>
</cp:coreProperties>
</file>