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CE9754-93C5-40A4-88E3-C63B84A0AD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6A6B3C-0E29-48DD-8E4D-5140B5DA77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1779C8-F0C8-47D9-9098-E2A37BEEDE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762E6D-EE3F-4AC2-8FBE-D8BED3E5BE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6BE10E-7DCE-44AD-9A43-0501349A9D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0D31F3-E52C-4A0A-84D3-B80F3CF4C3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B7C16E-996A-4C46-8618-40AC869289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B99464-EC74-44B3-9966-59E208A9CD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D9AD0E-650D-4367-8A8E-409E14DD57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DE1C07-9E17-47AC-B189-78F5698182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12AFF5-B000-4E5D-9D6B-F704BA135A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5334030323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高职护理专业安宁疗护课程知识体系的构建</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汇报人：AA</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2024-01-27</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安宁疗护概述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高职护理专业安宁疗护课程知识体系构建</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高职护理专业安宁疗护课程实践教学体系构建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高职护理专业安宁疗护课程师资队伍建设</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高职护理专业安宁疗护课程评价体系构建</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老龄化社会加剧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随着人口老龄化的加剧，安宁疗护作为老年护理的重要组成部分，其重要性日益凸显。</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护理专业教育需求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高职护理专业是培养具备实践能力的护理人才的重要途径，构建完善的安宁疗护课程体系对于提高护理人才的专业素养具有重要意义。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安宁疗护理念普及</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通过课程体系的构建，可以普及安宁疗护理念，提高社会对安宁疗护的认知度和接受度。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国外研究现状</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国外对安宁疗护的研究起步较早，已经形成了较为完善的理论体系和实践经验，并在护理教育中广泛应用。</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国内研究现状</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国内对安宁疗护的研究起步较晚，但近年来发展迅速，已经在多个领域取得了重要成果。然而，在高职护理专业教育中，安宁疗护课程体系的构建尚处于探索阶段。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推动安宁疗护理念普及</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通过课程体系的构建和实施，可以推动安宁疗护理念的普及，提高社会对安宁疗护的认知度和接受度。</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促进护理专业教育改革</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安宁疗护课程体系的构建可以为高职护理专业的教育改革提供借鉴和参考，推动护理教育的创新和发展。</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完善高职护理专业课程体系</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通过构建安宁疗护课程体系，可以完善高职护理专业的课程体系，提高护理人才的专业素养和实践能力。</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安宁疗护概述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安宁疗护是一种专注于提高末期患者生活质量，减轻其身心痛苦，以及给予患者及其家庭全方位支持的综合性照护服务。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安宁疗护的定义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包括对患者身体、心理、社会和精神层面的全面关注，强调尊重患者的自主权、尊严和选择，以及提供舒适、安全、有尊严的照护环境。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安宁疗护的内涵</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安宁疗护的定义与内涵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安宁疗护起源于20世纪60年代的英国，当时被称为“临终关怀”或“善终服务”。</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起源</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随着医学模式的转变和人们对生命质量认识的提高，安宁疗护逐渐在全球范围内得到推广和发展。</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发展</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目前，安宁疗护已成为全球医疗卫生体系的重要组成部分，许多国家都建立了完善的安宁疗护服务体系。</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现状</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安宁疗护的发展历程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50" b="-5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724" r="16724"/>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尊重生命</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关注患者需求</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倡导多学科合作</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提供全方位支持</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安宁疗护的原则与理念</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尊重每个生命的独特性和价值，无论其年龄、性别、种族、宗教信仰或社会地位如何。</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强调医生、护士、社工、心理咨询师等多学科团队的紧密合作，为患者提供全面的照护服务。</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以患者为中心，关注其身体、心理、社会和精神层面的需求，提供个性化的照护服务。</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为患者及其家庭提供情感、心理、社会和经济等方面的全方位支持，帮助他们度过难关。</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高职护理专业安宁疗护课程知识体系构建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原则</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科学性、系统性、实用性、创新性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文献研究、专家咨询、实践调查、案例分析</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知识体系构建的原则与方法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知识体系的内容与结构</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安宁疗护理念、安宁疗护技能、安宁疗护实践、安宁疗护伦理与法律</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内容</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理论课程、实践课程、拓展课程</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结构</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突出人文关怀、强调实践操作、注重跨学科融合</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创新点</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引入虚拟现实技术辅助教学、开展线上线下混合式教学、实施多元化评价体系</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特色</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知识体系的特色与创新点</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https://d.book118.com/295334030323011102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2024-09-11T23:10:39.260</cp:lastPrinted>
  <dcterms:created xsi:type="dcterms:W3CDTF">2024-09-11T15:10:39Z</dcterms:created>
  <dcterms:modified xsi:type="dcterms:W3CDTF">2024-09-11T15:10:41Z</dcterms:modified>
</cp:coreProperties>
</file>