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8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D2441-DBBF-4BF3-82F5-7B9194CC2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2AE20-FADD-4291-9C80-0005D8A3D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28862-C49C-46D2-A02E-D3061A1C2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123C87-86B5-480A-843F-A37EDEE26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B88B92-52DD-46F4-A037-86ABD25B1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7853B6-3950-4FDC-85C1-E3F1E9036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12751B-0F87-4D5F-8B07-9B4B96275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122D0-BC38-466F-85A2-7781B2659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727DF6-562B-4DA1-8C09-95979B3BE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D21A6-C467-4725-9A9F-C37FBC0B8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8764F-2816-44AB-861B-F99A2B26F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711" r:id="rId2"/>
    <p:sldLayoutId id="2147484712" r:id="rId3"/>
    <p:sldLayoutId id="2147484713" r:id="rId4"/>
    <p:sldLayoutId id="2147484714" r:id="rId5"/>
    <p:sldLayoutId id="2147484715" r:id="rId6"/>
    <p:sldLayoutId id="2147484716" r:id="rId7"/>
    <p:sldLayoutId id="2147484717" r:id="rId8"/>
    <p:sldLayoutId id="2147484718" r:id="rId9"/>
    <p:sldLayoutId id="2147484719" r:id="rId10"/>
    <p:sldLayoutId id="214748472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1.xml" /><Relationship Id="rId11" Type="http://schemas.openxmlformats.org/officeDocument/2006/relationships/tags" Target="../tags/tag272.xml" /><Relationship Id="rId12" Type="http://schemas.openxmlformats.org/officeDocument/2006/relationships/tags" Target="../tags/tag273.xml" /><Relationship Id="rId13" Type="http://schemas.openxmlformats.org/officeDocument/2006/relationships/tags" Target="../tags/tag274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Relationship Id="rId7" Type="http://schemas.openxmlformats.org/officeDocument/2006/relationships/tags" Target="../tags/tag268.xml" /><Relationship Id="rId8" Type="http://schemas.openxmlformats.org/officeDocument/2006/relationships/tags" Target="../tags/tag269.xml" /><Relationship Id="rId9" Type="http://schemas.openxmlformats.org/officeDocument/2006/relationships/tags" Target="../tags/tag2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3.xml" /><Relationship Id="rId11" Type="http://schemas.openxmlformats.org/officeDocument/2006/relationships/tags" Target="../tags/tag284.xml" /><Relationship Id="rId12" Type="http://schemas.openxmlformats.org/officeDocument/2006/relationships/tags" Target="../tags/tag285.xml" /><Relationship Id="rId13" Type="http://schemas.openxmlformats.org/officeDocument/2006/relationships/tags" Target="../tags/tag286.xml" /><Relationship Id="rId2" Type="http://schemas.openxmlformats.org/officeDocument/2006/relationships/tags" Target="../tags/tag275.xml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tags" Target="../tags/tag278.xml" /><Relationship Id="rId6" Type="http://schemas.openxmlformats.org/officeDocument/2006/relationships/tags" Target="../tags/tag279.xml" /><Relationship Id="rId7" Type="http://schemas.openxmlformats.org/officeDocument/2006/relationships/tags" Target="../tags/tag280.xml" /><Relationship Id="rId8" Type="http://schemas.openxmlformats.org/officeDocument/2006/relationships/tags" Target="../tags/tag281.xml" /><Relationship Id="rId9" Type="http://schemas.openxmlformats.org/officeDocument/2006/relationships/tags" Target="../tags/tag28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3402433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饥饿营销策略案例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578" y="881178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856" y="881178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8888" y="950712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8888" y="2140018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任意多边形: 形状 16"/>
          <p:cNvSpPr/>
          <p:nvPr>
            <p:custDataLst>
              <p:tags r:id="rId7"/>
            </p:custDataLst>
          </p:nvPr>
        </p:nvSpPr>
        <p:spPr>
          <a:xfrm rot="5400000">
            <a:off x="4228888" y="3329324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6" name="任意多边形: 形状 17"/>
          <p:cNvSpPr/>
          <p:nvPr>
            <p:custDataLst>
              <p:tags r:id="rId8"/>
            </p:custDataLst>
          </p:nvPr>
        </p:nvSpPr>
        <p:spPr>
          <a:xfrm rot="5400000">
            <a:off x="4228888" y="4518631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8" name="序号"/>
          <p:cNvSpPr txBox="1"/>
          <p:nvPr>
            <p:custDataLst>
              <p:tags r:id="rId9"/>
            </p:custDataLst>
          </p:nvPr>
        </p:nvSpPr>
        <p:spPr>
          <a:xfrm>
            <a:off x="4543578" y="2066876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0" name="项标题"/>
          <p:cNvSpPr txBox="1"/>
          <p:nvPr>
            <p:custDataLst>
              <p:tags r:id="rId10"/>
            </p:custDataLst>
          </p:nvPr>
        </p:nvSpPr>
        <p:spPr>
          <a:xfrm>
            <a:off x="5334856" y="2066876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饥饿营销策略概述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2" name="序号"/>
          <p:cNvSpPr txBox="1"/>
          <p:nvPr>
            <p:custDataLst>
              <p:tags r:id="rId11"/>
            </p:custDataLst>
          </p:nvPr>
        </p:nvSpPr>
        <p:spPr>
          <a:xfrm>
            <a:off x="4543578" y="3252574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4" name="项标题"/>
          <p:cNvSpPr txBox="1"/>
          <p:nvPr>
            <p:custDataLst>
              <p:tags r:id="rId12"/>
            </p:custDataLst>
          </p:nvPr>
        </p:nvSpPr>
        <p:spPr>
          <a:xfrm>
            <a:off x="5334856" y="3252574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成功案例展示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578" y="4438271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856" y="4438271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失败案例分析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8888" y="5704328"/>
            <a:ext cx="278415" cy="154590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578" y="5623968"/>
            <a:ext cx="658495" cy="9820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856" y="5623968"/>
            <a:ext cx="4208896" cy="98170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案例对比与总结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饥饿营销策略概述</a:t>
            </a:r>
            <a:endParaRPr lang="zh-CN" altLang="en-US"/>
          </a:p>
        </p:txBody>
      </p:sp>
      <p:sp>
        <p:nvSpPr>
          <p:cNvPr id="10495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定义与特点</a:t>
            </a:r>
            <a:endParaRPr lang="zh-CN" altLang="en-US"/>
          </a:p>
        </p:txBody>
      </p:sp>
      <p:sp>
        <p:nvSpPr>
          <p:cNvPr id="1049694" name="任意多边形 20"/>
          <p:cNvSpPr/>
          <p:nvPr>
            <p:custDataLst>
              <p:tags r:id="rId2"/>
            </p:custDataLst>
          </p:nvPr>
        </p:nvSpPr>
        <p:spPr>
          <a:xfrm rot="2700000">
            <a:off x="4191283" y="1363741"/>
            <a:ext cx="1291841" cy="12940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9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3833407" y="3112917"/>
            <a:ext cx="2009347" cy="30646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定义：饥饿营销是指通过控制供应量或产品发布时间等方式，营造一种供不应求的假象，从而吸引消费者购买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8" name="矩形 42"/>
          <p:cNvSpPr/>
          <p:nvPr>
            <p:custDataLst>
              <p:tags r:id="rId4"/>
            </p:custDataLst>
          </p:nvPr>
        </p:nvSpPr>
        <p:spPr>
          <a:xfrm>
            <a:off x="3966540" y="2732633"/>
            <a:ext cx="1742901" cy="123424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0" name="任意多边形 18"/>
          <p:cNvSpPr/>
          <p:nvPr>
            <p:custDataLst>
              <p:tags r:id="rId5"/>
            </p:custDataLst>
          </p:nvPr>
        </p:nvSpPr>
        <p:spPr>
          <a:xfrm rot="5400000">
            <a:off x="6708937" y="1363741"/>
            <a:ext cx="1291841" cy="129408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0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6349743" y="3112917"/>
            <a:ext cx="2009347" cy="30646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特点：限量供应、制造稀缺感、激发购买欲望、提高品牌知名度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矩形 43"/>
          <p:cNvSpPr/>
          <p:nvPr>
            <p:custDataLst>
              <p:tags r:id="rId7"/>
            </p:custDataLst>
          </p:nvPr>
        </p:nvSpPr>
        <p:spPr>
          <a:xfrm>
            <a:off x="6482875" y="2732633"/>
            <a:ext cx="1742901" cy="123424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实施目的与适用场景</a:t>
            </a:r>
            <a:endParaRPr lang="zh-CN" altLang="en-US"/>
          </a:p>
        </p:txBody>
      </p:sp>
      <p:sp>
        <p:nvSpPr>
          <p:cNvPr id="104974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5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5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5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6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适用行业：适用于具有高附加值的产品，如高端手机、豪华汽车等</a:t>
            </a:r>
            <a:endParaRPr lang="zh-CN" altLang="en-US" sz="2200">
              <a:latin typeface="+mn-ea"/>
              <a:ea typeface="+mn-ea"/>
            </a:endParaRPr>
          </a:p>
        </p:txBody>
      </p:sp>
      <p:sp>
        <p:nvSpPr>
          <p:cNvPr id="104976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4167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实施要点：控制产品供应量，制造供不应求的假象；通过广告、宣传等手段提高消费者对产品的渴望程度；在产品稀缺时提高售价，增加利润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6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实施目的：通过制造供不应求的假象，提高产品售价，增加利润</a:t>
            </a:r>
            <a:endParaRPr lang="zh-CN" altLang="en-US" sz="2200">
              <a:latin typeface="+mn-ea"/>
              <a:ea typeface="+mn-ea"/>
            </a:endParaRPr>
          </a:p>
        </p:txBody>
      </p:sp>
      <p:sp>
        <p:nvSpPr>
          <p:cNvPr id="104976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适用场景：适用于具有品牌效应的产品，如奢侈品、限量版商品等</a:t>
            </a:r>
            <a:endParaRPr lang="zh-CN" altLang="en-US" sz="22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成功案例展示</a:t>
            </a:r>
            <a:endParaRPr lang="zh-CN" altLang="en-US"/>
          </a:p>
        </p:txBody>
      </p:sp>
      <p:sp>
        <p:nvSpPr>
          <p:cNvPr id="10498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小米手机饥饿营销策略</a:t>
            </a:r>
            <a:endParaRPr lang="zh-CN" altLang="en-US"/>
          </a:p>
        </p:txBody>
      </p:sp>
      <p:sp>
        <p:nvSpPr>
          <p:cNvPr id="104999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9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9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限量销售：通过限量销售，制造稀缺感，提高产品价值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00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0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0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提前预约：提前开放预约，让消费者产生购买欲望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00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0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1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饥饿营销：通过限量、预约等方式，让消费者产生购买欲望，提高产品销量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01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1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1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成功案例：小米手机通过饥饿营销策略，取得了巨大的成功，成为行业内的佼佼者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苹果新品发布会饥饿营销策略</a:t>
            </a:r>
            <a:endParaRPr lang="zh-CN" altLang="en-US"/>
          </a:p>
        </p:txBody>
      </p:sp>
      <p:sp>
        <p:nvSpPr>
          <p:cNvPr id="105005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06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苹果新品发布会饥饿营销策略的背景和目的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06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6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苹果新品发布会饥饿营销策略的具体实施过程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07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07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苹果新品发布会饥饿营销策略的效果和影响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0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7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7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08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苹果新品发布会饥饿营销策略的启示和借鉴意义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https://d.book118.com/295340243300011110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2_2"/>
  <p:tag name="KSO_WM_UNIT_INDEX" val="1_2_2"/>
  <p:tag name="KSO_WM_UNIT_LAYERLEVEL" val="1_1_1"/>
  <p:tag name="KSO_WM_UNIT_SUBTYPE" val="d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3_2"/>
  <p:tag name="KSO_WM_UNIT_INDEX" val="1_3_2"/>
  <p:tag name="KSO_WM_UNIT_LAYERLEVEL" val="1_1_1"/>
  <p:tag name="KSO_WM_UNIT_SUBTYPE" val="d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5_1"/>
  <p:tag name="KSO_WM_UNIT_INDEX" val="1_5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i*1_5_2"/>
  <p:tag name="KSO_WM_UNIT_INDEX" val="1_5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38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1"/>
  <p:tag name="KSO_WM_UNIT_INDEX" val="1_2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2"/>
  <p:tag name="KSO_WM_UNIT_INDEX" val="1_2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62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Calibri Light</vt:lpstr>
      <vt:lpstr>Office Theme</vt:lpstr>
      <vt:lpstr>饥饿营销策略案例</vt:lpstr>
      <vt:lpstr>目录</vt:lpstr>
      <vt:lpstr>添加章节标题</vt:lpstr>
      <vt:lpstr>饥饿营销策略概述</vt:lpstr>
      <vt:lpstr>PowerPoint Presentation</vt:lpstr>
      <vt:lpstr>定义与特点</vt:lpstr>
      <vt:lpstr>实施目的与适用场景</vt:lpstr>
      <vt:lpstr>成功案例展示</vt:lpstr>
      <vt:lpstr>PowerPoint Presentation</vt:lpstr>
      <vt:lpstr>小米手机饥饿营销策略</vt:lpstr>
      <vt:lpstr>苹果新品发布会饥饿营销策略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2024-09-16T04:21:41.789</cp:lastPrinted>
  <dcterms:created xsi:type="dcterms:W3CDTF">2024-09-15T20:21:41Z</dcterms:created>
  <dcterms:modified xsi:type="dcterms:W3CDTF">2024-09-15T20:21:43Z</dcterms:modified>
</cp:coreProperties>
</file>