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314A8E-A272-48B5-9898-EA2E5CF19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C4AFB-7E99-41EA-945D-20EA6E84E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A9AC60-DAC2-4CF9-A0F9-F5B72BEEE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A2B987-DC36-44C7-AF75-D2C34CB60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E0CA84-B54F-4718-9E9C-516FD1EAE2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5891F8-FEFE-4C68-AD1F-2B7A7E6B3C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9FCAB8-1F09-4716-A11C-2BBCA8D163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568C03-9A56-46C5-B1F0-CAB0F353D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5E8AC1-B7B5-48CB-B80B-714B6D2304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D5B8D-6024-4DC2-8893-CED395927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88C0F-E611-4C63-8CE5-EB80F4B12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341034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现代教育技术学科教学软件及新技术的应用</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学科教学软件概述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新技术在教育领域中应用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现代教育技术与课程整合实践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效果评估及挑战分析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提高教育质量与效率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现代教育技术能够优化教学过程，提高教育质量和效率，培养更多创新人才。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信息化时代的到来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随着信息技术的迅猛发展，现代教育技术正经历着前所未有的变革。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教育改革的推动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全球范围内的教育改革浪潮不断高涨，对现代教育技术提出了更高的要求。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人工智能技术的应用</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人工智能技术为教育提供了个性化、智能化的教学支持，如智能导师系统、自适应学习系统等。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大数据与学习分析</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通过收集和分析学生的学习数据，为教师提供有针对性的教学建议，实现精准教学。</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虚拟现实与增强现实技术</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VR/AR技术为学生提供沉浸式学习体验，使知识更加直观、生动。</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在线教育与远程教育的普及</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互联网技术打破了地域限制，让优质教育资源得以共享，促进了教育公平。</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社交媒体与协作学习</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社交媒体为学生提供了在线交流、协作学习的平台，培养了学生的团队协作能力。</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现代教育技术发展趋势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学科教学软件概述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623" r="296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学科教学软件是指专门为某一学科或课程设计的，用于辅助教师教学和学生学习的一系列计算机程序。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根据使用对象和目的的不同，学科教学软件可分为教师备课软件、课堂演示软件、学生自主学习软件、教学评价软件等。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学科教学软件定义与分类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如教案大师、智慧课堂等，提供丰富的教学资源和工具，帮助教师高效完成备课工作。</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教师备课软件</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如PowerPoint、Keynote等，可将文字、图片、视频等多种媒体素材整合在一起，使教学内容更加生动有趣。</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课堂演示软件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如在线课程平台、学习管理系统等，提供个性化的学习资源和路径，满足学生自主学习的需求。</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学生自主学习软件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如在线考试系统、作业管理系统等，实现教学评价的自动化和智能化，提高评价效率和准确性。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教学评价软件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常见学科教学软件介绍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学科教学软件应用现状</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普及程度不断提高</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教学效果显著提升</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应用范围不断扩大</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个性化教学得以实现</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随着教育信息化的推进和计算机技术的普及，越来越多的学校和教师开始使用学科教学软件辅助教学。</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学科教学软件的应用范围已经从最初的辅助课堂教学扩展到课前备课、课后作业、教学评价等多个环节。</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学科教学软件提供了丰富的教学资源和工具，使得教师可以根据学生的实际情况和需求进行个性化教学。</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通过使用学科教学软件，教师可以更加生动形象地展示教学内容，激发学生的学习兴趣和积极性，从而提高教学效果。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新技术在教育领域中应用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通过人工智能技术，可以根据学生的学习习惯、能力、兴趣等因素，提供个性化的学习资源和学习路径，从而提高学习效果。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个性化学习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人工智能技术可以辅助教师进行教学，例如智能答疑、智能推荐学习资源等，减轻教师的工作负担，提高教学效率。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智能辅导</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通过人工智能技术，可以对学生的学习情况进行全面、准确的评估，从而为教师和学生提供有针对性的反馈和建议。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学习评估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人工智能技术在教育中应用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通过大数据技术，可以挖掘学生的学习数据、行为数据等，发现学生的学习规律和问题，为教师提供有针对性的教学建议。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教育数据挖掘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大数据技术可以对学生的学习情况进行分析，例如学习成绩、学习进度、学习难点等，从而为学生提供个性化的学习建议和资源。</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学习分析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大数据技术可以为教育管理部门提供全面的数据支持，例如学校运营数据、教育资源分配数据等，为教育决策提供科学依据。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教育管理决策支持</a:t>
            </a:r>
          </a:p>
        </p:txBody>
      </p:sp>
      <p:pic>
        <p:nvPicPr>
          <p:cNvPr id="9" name="Picture 9"/>
          <p:cNvPicPr>
            <a:picLocks noChangeAspect="1"/>
          </p:cNvPicPr>
          <p:nvPr/>
        </p:nvPicPr>
        <p:blipFill>
          <a:blip r:embed="rId2"/>
          <a:srcRect l="15112" r="1511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大数据技术在教育中应用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https://d.book118.com/295341034003011114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2024-09-20T23:12:19.871</cp:lastPrinted>
  <dcterms:created xsi:type="dcterms:W3CDTF">2024-09-20T15:12:19Z</dcterms:created>
  <dcterms:modified xsi:type="dcterms:W3CDTF">2024-09-20T15:12:22Z</dcterms:modified>
</cp:coreProperties>
</file>