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9E9AC-B6EE-44C9-B527-7E1A54006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308D5-45CC-436F-91E7-461E3E396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B702E-51D8-463F-A2F2-0A79BCF2E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6EAB3-94FF-4BCD-8EE2-96E04BA44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5F6995-01FC-4D29-A0DA-3FBA364C4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6D81B2-E840-458F-B165-04603C16F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1505B2-9FAA-4394-8C5A-CEFC9A90C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CD2A35-9F86-481F-9FE7-B8B754A84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6391FE-8307-4EB7-9CB0-C8092C223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4B266-6221-4129-A2E1-5A23726D7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82C9F-FE0E-4CB3-B89D-23792326D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34133033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《红楼梦》中贾政的形象与封建社会的剖析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贾政人物背景及性格特点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封建社会背景下贾政形象解读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贾政在《红楼梦》中故事情节梳理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封建社会制度剖析与批判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文学艺术手法在塑造贾政形象中运用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当代价值观下对贾政形象再审视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贾政人物背景及性格特点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贾政是荣国公贾代善之孙，贾代儒之子，贾母的次子，贾宝玉的父亲，林黛玉的舅舅，贾元春、贾珠的亲父。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在荣国府中，贾政的地位举足轻重，是荣国府的当家人，掌握着家族的命运和兴衰。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贾政身世及家族地位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75" r="309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50" r="311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35" r="319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性格特点概述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他有时过于迂腐和古板，对子女教育严厉有余而慈爱不足，导致与子女关系疏远。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贾政性格正直，谦恭厚道，礼贤下士，仁厚爱民。他一心效忠朝廷，维护封建礼教和家族利益。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与贾母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与王夫人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与贾宝玉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与林黛玉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与其他主要人物关系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作为贾宝玉的父亲，他对宝玉寄予厚望，但宝玉的叛逆性格让他感到失望和无奈。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作为王夫人的丈夫，他与王夫人共同管理荣国府内务，但有时在对待子女问题上存在分歧。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作为贾母的儿子，他孝顺母亲，尊重母亲的意愿。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作为林黛玉的舅舅，他对黛玉关爱有加，但黛玉的敏感和多愁善感让他感到难以应对。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封建社会背景下贾政形象解读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743" b="1574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严格遵守封建礼教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忠孝观念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等级观念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贾政深受封建礼教影响，严格遵守君臣、父子、夫妇等封建伦理道德。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他忠诚于封建王朝，对皇帝尽忠，同时强调家族荣誉和忠孝观念。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他维护封建等级制度，对不同身份的人采取不同的态度和行为。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封建礼教对贾政影响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儒家思想在贾政身上体现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贾政具有儒家仁爱之心，关心家族成员和下属的福祉，注重人情世故。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他遵循中庸之道，追求平衡和谐，避免极端行为。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贾政重视教育，对子女进行严格的儒家教育，期望他们成为德才兼备的人才。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仁爱之心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中庸之道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重视教育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7708" r="27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对家族命运的无奈与挣扎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贾政对家族的命运感到无奈和挣扎，他努力维护家族的荣誉和地位，但最终无法扭转家族的衰败趋势。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权力斗争的参与者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贾政作为贾府的重要人物，参与了家族内部的权力斗争，争取和维护自己的地位和权益。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家族兴衰的见证者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他见证了贾府的兴衰历程，从繁华到衰败，反映了封建家族的命运。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权力斗争与家族兴衰中角色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贾政在《红楼梦》中故事情节梳理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家庭纷争与矛盾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参与抄检大观园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关键事件回顾与分析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贾政在家庭中经常与贾母、王夫人等发生矛盾。他对贾宝玉的严厉管教，与贾母对宝玉的溺爱形成鲜明对比。此外，他还与赵姨娘等妾室有情感纠葛，这些纷争和矛盾展现了封建大家庭内部的复杂关系。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在抄检大观园事件中，贾政虽然没有直接参与，但他的态度和立场对事件的发展产生了重要影响。他默认了王夫人的行动，体现了他在维护封建礼教和家庭秩序方面的坚定立场。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与贾宝玉的父子关系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政与贾宝玉的父子关系十分复杂。一方面，贾政对宝玉寄予厚望，希望他能继承家业、光耀门楣；另一方面，宝玉的叛逆性格和不合礼教的行为让贾政深感失望和愤怒。这种情感纠葛在“宝玉挨打”等情节中得到了充分体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0167" r="201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与王夫人的夫妻关系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贾政与王夫人的夫妻关系表面上相敬如宾，但实际上存在着不少矛盾。王夫人对宝玉的溺爱和庇护让贾政感到不满和无奈；而贾政对赵姨娘等妾室的宠爱也引起了王夫人的嫉妒和怨恨。这些情感纠葛在抄检大观园等事件中得到了展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与其他家族成员的矛盾冲突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与宝玉和王夫人的情感纠葛外，贾政还与其他家族成员如贾母、贾赦、邢夫人等存在不同程度的矛盾冲突。这些矛盾冲突主要围绕着家族权力、财产分配、子女教育等问题展开，体现了封建大家庭内部的复杂性和矛盾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情感纠葛和矛盾冲突展现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https://d.book118.com/295341330331011103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2024-09-13T11:15:54.913</cp:lastPrinted>
  <dcterms:created xsi:type="dcterms:W3CDTF">2024-09-13T03:15:54Z</dcterms:created>
  <dcterms:modified xsi:type="dcterms:W3CDTF">2024-09-13T03:15:56Z</dcterms:modified>
</cp:coreProperties>
</file>