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E9AFB-CE6B-43C4-8AA1-6EC1A32A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F13BC-FAAA-4020-9757-C05ECD700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0E74-EE7B-4890-8243-49B5B02E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8F371-07F4-4583-A855-B7D6427B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8BCBE-43B1-4058-9B80-F1061C4E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1C6B1-F7B8-4B31-97BB-1E9620B4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CAC47-FE50-4EAE-ABEA-1DD98C88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A81CA-7BA5-4AEC-9A0D-BD973F790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BD967-5603-48A8-A0D5-F88EE3856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52DED-979E-4A14-88AB-62E3D7B5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916CA-5177-468C-BED3-8A3D49D28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2002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人工智能在金融领域的应用落地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金融科技加速发展，人工智能落地金融
人工智能技术优化风险控制和信用评级
场景化应用，提升金融服务
智能投顾与智能交易，重塑投资范式
智能风控与反欺诈，保障金融安全
客户服务智能化，塑造全新体验
人工智能促进普惠金融公平分配
监管与安全，人工智能金融应用的关键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金融科技加速发展，人工智能落地金融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人工智能在金融领域的应用落地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金融科技加速发展，人工智能落地金融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自然语言处理在金融领域的应用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自然语言处理（NLP）技术可以帮助金融机构处理和理解大量非结构化数据，例如文本、电子邮件和社交媒体数据。这有助于金融机构更好地了解客户需求、识别投资机会和评估风险。</a:t>
            </a:r>
          </a:p>
          <a:p>
            <a:r>
              <a:t>2. NLP技术还可以用于开发聊天机器人和智能客服系统，为客户提供更便捷的金融服务。这些系统可以通过自然语言理解和生成技术，与客户进行流畅的对话，并回答他们的问题。</a:t>
            </a:r>
          </a:p>
          <a:p>
            <a:r>
              <a:t>3. NLP技术在金融领域还有许多其他应用，例如欺诈检测、反洗钱和信用评估。这些技术都可以帮助金融机构提高业务效率和降低风险。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机器学习在金融领域的应用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机器学习技术可以帮助金融机构从数据中提取有价值的信息，并做出更准确的决策。例如，机器学习技术可以用于预测股票价格、客户信用风险和欺诈交易。</a:t>
            </a:r>
          </a:p>
          <a:p>
            <a:r>
              <a:t>2. 机器学习技术还可以用于开发智能交易系统，帮助金融机构在金融市场上做出更有效的交易决策。这些系统可以通过学习历史数据和市场动态，来预测未来的价格走势和做出交易决策。</a:t>
            </a:r>
          </a:p>
          <a:p>
            <a:r>
              <a:t>3. 机器学习技术在金融领域还有许多其他应用，例如投资组合优化、风险管理和信贷评分。这些技术都可以帮助金融机构提高业务效率和降低风险。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金融科技加速发展，人工智能落地金融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深度学习在金融领域的应用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深度学习技术是机器学习的一个子领域，它可以帮助金融机构解决更复杂的问题。例如，深度学习技术可以用于开发图像识别系统，帮助金融机构识别伪造的支票和信用卡。</a:t>
            </a:r>
          </a:p>
          <a:p>
            <a:r>
              <a:t>2. 深度学习技术还可以用于开发自然语言理解系统，帮助金融机构更好地理解客户的需求和反馈。这些系统可以通过学习大量文本数据，来提取出其中的关键信息和情感。</a:t>
            </a:r>
          </a:p>
          <a:p>
            <a:r>
              <a:t>3. 深度学习技术在金融领域还有许多其他应用，例如语音识别、异常检测和推荐系统。这些技术都可以帮助金融机构提高业务效率和降低风险。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金融科技在金融领域的应用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金融科技的快速发展带来了许多新的金融产品和服务，例如移动支付、互联网银行和区块链技术。这些技术可以帮助金融机构更方便地为客户提供服务，并降低金融服务的成本。</a:t>
            </a:r>
          </a:p>
          <a:p>
            <a:r>
              <a:t>2. 金融科技还可以帮助金融机构更好地管理风险。例如，区块链技术可以帮助金融机构提高交易的透明度和安全性，并降低金融欺诈的风险。</a:t>
            </a:r>
          </a:p>
          <a:p>
            <a:r>
              <a:t>3. 金融科技在金融领域还有许多其他应用，例如供应链金融、普惠金融和绿色金融。这些技术都可以帮助金融机构更好地服务实体经济和社会发展。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金融科技加速发展，人工智能落地金融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人工智能在金融领域的风险和挑战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人工智能技术在金融领域也存在一定的风险和挑战。例如，人工智能技术可能存在偏见和歧视问题，从而影响金融服务的公平性和公正性。</a:t>
            </a:r>
          </a:p>
          <a:p>
            <a:r>
              <a:t>2. 人工智能技术也存在安全风险。例如，人工智能系统可能被黑客攻击或恶意软件感染，从而导致金融数据的泄露或金融交易的欺诈。</a:t>
            </a:r>
          </a:p>
          <a:p>
            <a:r>
              <a:t>3. 人工智能技术还需要大量的算力和数据支持，这可能会给金融机构带来巨大的成本压力。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人工智能在金融领域的未来发展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人工智能技术在金融领域有着广阔的发展前景。随着人工智能技术的不断进步，以及金融机构对人工智能技术的不断投入，人工智能技术在金融领域将会发挥越来越重要的作用。</a:t>
            </a:r>
          </a:p>
          <a:p>
            <a:r>
              <a:t>2. 人工智能技术将帮助金融机构提供更个性化、更智能、更安全的金融服务。这将有助于金融机构提高客户满意度和市场竞争力。</a:t>
            </a:r>
          </a:p>
          <a:p>
            <a:r>
              <a:t>3. 人工智能技术也将帮助金融机构更好地管理风险，并提高金融服务的效率和透明度。这将有助于金融机构更好地服务实体经济和社会发展。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人工智能技术优化风险控制和信用评级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人工智能在金融领域的应用落地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人工智能技术优化风险控制和信用评级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利用人工智能技术对金融交易数据进行实时监测，有效识别异常交易行为，降低企业风险。</a:t>
            </a:r>
          </a:p>
          <a:p>
            <a:r>
              <a:t>2. 基于深度学习算法，构建欺诈检测模型，以提高欺诈风险的识别准确率，保障金融交易安全。</a:t>
            </a:r>
          </a:p>
          <a:p>
            <a:r>
              <a:t>3. 建立基于人工智能的反欺诈策略，优化金融风控管理，降低企业损失，提高企业收益。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人工智能技术优化信用评级模型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利用人工智能技术对金融机构的传统信用评级模型进行优化，提升模型的精准度和有效性。</a:t>
            </a:r>
          </a:p>
          <a:p>
            <a:r>
              <a:t>2. 人工智能技术可以快速处理和分析大量数据，全面洞察企业信用风险，预测企业的信用状况。</a:t>
            </a:r>
          </a:p>
          <a:p>
            <a:r>
              <a:t>3. 应用人工智能技术构建更具针对性的信用评级模型，帮助金融机构更好地评估企业的信用风险，做出更合理、更准确的信用评级结论。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人工智能技术识别金融欺诈和异常行为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人工智能技术优化风险控制和信用评级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人工智能技术推动金融风险评估与管理自动化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构建人工智能风险评估平台，将智能算法、机器学习和自然语言处理等技术集成其中，对金融风险进行自动化评估和管理。</a:t>
            </a:r>
          </a:p>
          <a:p>
            <a:r>
              <a:t>2. 利用人工智能技术自动化处理风险数据，提高风险评估的效率和准确性，全面掌控金融风险态势。</a:t>
            </a:r>
          </a:p>
          <a:p>
            <a:r>
              <a:t>3. 实现对金融风险的实时监控和预警，以帮助金融机构及时发现潜在风险并做出相应的应对措施，提升金融风险管理水平。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人工智能技术增强金融机构反洗钱能力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运用人工智能技术建立反洗钱系统，持续监测交易行为，检测可疑交易和异常行为，辅助金融机构进行反洗钱调查。</a:t>
            </a:r>
          </a:p>
          <a:p>
            <a:r>
              <a:t>2. 人工智能技术可以自动处理和分析海量数据，发现隐藏在大量数据中的可疑交易，降低反洗钱成本，提高反洗钱的准确性和效率。</a:t>
            </a:r>
          </a:p>
          <a:p>
            <a:r>
              <a:t>3. 帮助金融机构识别和打击洗钱活动，保障金融系统的稳定和安全。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人工智能技术优化风险控制和信用评级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人工智能技术助力金融机构贷前信审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利用人工智能技术评估借款人的信用状况，辅助银行做出贷款决策，提高贷款审批效率和准确性。</a:t>
            </a:r>
          </a:p>
          <a:p>
            <a:r>
              <a:t>2. 人工智能技术可以快速处理和分析借款人的信用数据，全方位评估借款人的信用风险，降低贷款审批的风险。</a:t>
            </a:r>
          </a:p>
          <a:p>
            <a:r>
              <a:t>3. 帮助银行控制贷款风险，提升银行的盈利能力和稳定性。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人工智能技术支持金融机构进行投资组合优化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基于人工智能技术构建投资组合优化模型，帮助金融机构建立多样化和高收益的投资组合，提高投资组合的整体收益水平。</a:t>
            </a:r>
          </a:p>
          <a:p>
            <a:r>
              <a:t>2. 人工智能技术可以快速处理和分析海量数据，预测市场走势，帮助金融机构在投资决策中做出更准确的判断。</a:t>
            </a:r>
          </a:p>
          <a:p>
            <a:r>
              <a:t>3. 提升金融机构的投资绩效，降低投资风险，助力金融机构实现可持续发展。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场景化应用，提升金融服务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人工智能在金融领域的应用落地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场景化应用，提升金融服务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智能投顾，引领金融投资新潮流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智能投顾服务，以大数据分析、机器学习等人工智能技术为基础，为投资者提供个性化投资组合建议和自动化的交易执行。</a:t>
            </a:r>
          </a:p>
          <a:p>
            <a:r>
              <a:t>2. 显著优势：</a:t>
            </a:r>
          </a:p>
          <a:p>
            <a:r>
              <a:t>  -个性化：智能投顾可根据投资者的风险承受能力、投资目标和财务状况，量身定制投资组合。</a:t>
            </a:r>
          </a:p>
          <a:p>
            <a:r>
              <a:t>  -专业性：由经验丰富的专业投资经理团队管理，利用人工智能技术增强投资决策和执行。</a:t>
            </a:r>
          </a:p>
          <a:p>
            <a:r>
              <a:t>  -便携性：智能投顾服务通常通过移动端应用程序或网站提供，投资者可以通过手机或电脑随时随地管理投资组合。</a:t>
            </a:r>
          </a:p>
          <a:p>
            <a:r>
              <a:t>3. 未来前景：</a:t>
            </a:r>
          </a:p>
          <a:p>
            <a:r>
              <a:t>  - 智能投顾服务有望成为金融投资的主流方式，为更多投资者提供便捷、专业的投资服务。</a:t>
            </a:r>
          </a:p>
          <a:p>
            <a:r>
              <a:t>  -随着人工智能技术的发展，智能投顾服务将变得更加智能和个性化，为投资者提供更好的投资体验和效果。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场景化应用，提升金融服务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智能信贷，打造高效金融借贷模式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智能信贷服务，运用人工智能和大数据技术，实现信贷申请、审批和放款的自动化和智能化。</a:t>
            </a:r>
          </a:p>
          <a:p>
            <a:r>
              <a:t>2. 突出优点：</a:t>
            </a:r>
          </a:p>
          <a:p>
            <a:r>
              <a:t>  - 效率提升：智能信贷服务可通过数据模型对借款人进行快速评估和信用评分，缩短贷款审批时间。</a:t>
            </a:r>
          </a:p>
          <a:p>
            <a:r>
              <a:t>  - 风险控制：人工智能技术可帮助信贷机构识别和评估借款人的风险，控制信贷风险，降低违约率。</a:t>
            </a:r>
          </a:p>
          <a:p>
            <a:r>
              <a:t>  - 普惠金融：智能信贷有助于扩大金融服务的覆盖面，为小微企业和信用记录薄弱的个人提供借贷机会，实现普惠金融的目标。</a:t>
            </a:r>
          </a:p>
          <a:p>
            <a:r>
              <a:t>3. 前瞻性：</a:t>
            </a:r>
          </a:p>
          <a:p>
            <a:r>
              <a:t>  - 智能信贷服务有望成为信贷行业的标配，为借款人和贷款机构带来更便捷、高效和安全的借贷体验。</a:t>
            </a:r>
          </a:p>
          <a:p>
            <a:r>
              <a:t>  -随着人工智能技术的进步，智能信贷服务将更加智能化，能够根据借款人的动态信息实时调整信贷决策，提高信贷服务的质量。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https://d.book118.com/295342002020011104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金融科技加速发展，人工智能落地金融</vt:lpstr>
      <vt:lpstr>金融科技加速发展，人工智能落地金融</vt:lpstr>
      <vt:lpstr>金融科技加速发展，人工智能落地金融</vt:lpstr>
      <vt:lpstr>金融科技加速发展，人工智能落地金融</vt:lpstr>
      <vt:lpstr>人工智能技术优化风险控制和信用评级</vt:lpstr>
      <vt:lpstr>人工智能技术优化风险控制和信用评级</vt:lpstr>
      <vt:lpstr>人工智能技术优化风险控制和信用评级</vt:lpstr>
      <vt:lpstr>人工智能技术优化风险控制和信用评级</vt:lpstr>
      <vt:lpstr>场景化应用，提升金融服务</vt:lpstr>
      <vt:lpstr>场景化应用，提升金融服务</vt:lpstr>
      <vt:lpstr>场景化应用，提升金融服务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2024-09-13T17:56:48.047</cp:lastPrinted>
  <dcterms:created xsi:type="dcterms:W3CDTF">2024-09-13T09:56:48Z</dcterms:created>
  <dcterms:modified xsi:type="dcterms:W3CDTF">2024-09-13T09:56:50Z</dcterms:modified>
</cp:coreProperties>
</file>