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59FA5-1351-4D23-BAF0-2687F8C89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53A44-294D-4BD5-8E69-9A5CE5CBF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97459-BB20-4804-8A78-67A238C4A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5FB76-06F5-4B41-B331-F50B5B245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A7470-D02C-4C39-AD29-D985975E6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23C4D8-E2B9-4BD8-B3D1-42D259688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2992E-F993-4DF1-9952-34C3E0B6C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BC056-3DC1-43A1-A955-C624D1E2F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7D0D7-9C29-4E8E-8AC9-0A4C26DA6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D3F01-FA4E-4512-8101-41F1249B2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37D05-EBC0-4DBB-9B0D-EFD965911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4232423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《组织机构翻译》PPT课件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组织机构翻译概述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组织机构翻译技巧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组织机构翻译实践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组织机构翻译案例分析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组织机构翻译发展趋势与展望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组织机构翻译概述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30" r="327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组织机构翻译是指将一个组织的名称、标志、宣传资料等翻译成另一种语言，以扩大组织的影响力和知名度。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准确性、专业性、统一性、文化敏感性。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通过翻译，组织机构能够更好地与不同国家和地区的受众进行交流，扩大国际影响力。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促进跨文化交流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准确的翻译能够提升组织机构的形象，增强其在国际市场上的竞争力。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翻译是组织机构进入国际市场的关键环节，能够为其带来更多的商业机会。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组织机构翻译的重要性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组织机构翻译的基本原则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翻译时应确保信息的准确传达，避免歧义和误解。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使用专业术语和表达方式，体现组织机构的专业形象。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保持翻译风格和表达方式的统一，确保信息的连贯性和一致性。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尊重目标受众的文化背景和习惯，避免文化冲突和误解。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文化敏感性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组织机构翻译技巧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准确传达原文意义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在翻译组织机构名称和相关词汇时，应确保选词准确，能够准确传达原文的含义，避免歧义和误导。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词汇选择与翻译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符合目标语言的表达习惯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在翻译过程中，应根据目标语言的表达习惯对句式进行调整，使译文更加流畅自然，易于理解。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句式调整与翻译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尊重目标语言的文化背景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翻译时应充分考虑目标语言的文化背景，尊重当地的文化习俗和价值观，避免因文化差异造成误解或冒犯。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文化差异与翻译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保持专业性和一致性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在翻译过程中，应确保使用专业术语，并保持术语的一致性，以提高译文的准确性和可读性。同时，还需关注行业内术语的更新和变化，及时更新自己的词汇库。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术语统一与翻译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组织机构翻译实践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https://d.book118.com/295342324231011101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2024-09-10T05:32:52.083</cp:lastPrinted>
  <dcterms:created xsi:type="dcterms:W3CDTF">2024-09-09T21:32:52Z</dcterms:created>
  <dcterms:modified xsi:type="dcterms:W3CDTF">2024-09-09T21:32:54Z</dcterms:modified>
</cp:coreProperties>
</file>